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60" r:id="rId3"/>
    <p:sldMasterId id="2147483662" r:id="rId4"/>
  </p:sldMasterIdLst>
  <p:notesMasterIdLst>
    <p:notesMasterId r:id="rId11"/>
  </p:notesMasterIdLst>
  <p:handoutMasterIdLst>
    <p:handoutMasterId r:id="rId12"/>
  </p:handoutMasterIdLst>
  <p:sldIdLst>
    <p:sldId id="260" r:id="rId5"/>
    <p:sldId id="276" r:id="rId6"/>
    <p:sldId id="280" r:id="rId7"/>
    <p:sldId id="277" r:id="rId8"/>
    <p:sldId id="278" r:id="rId9"/>
    <p:sldId id="279" r:id="rId10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F9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8" autoAdjust="0"/>
    <p:restoredTop sz="86401" autoAdjust="0"/>
  </p:normalViewPr>
  <p:slideViewPr>
    <p:cSldViewPr>
      <p:cViewPr varScale="1">
        <p:scale>
          <a:sx n="76" d="100"/>
          <a:sy n="76" d="100"/>
        </p:scale>
        <p:origin x="23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53291D9-12D6-475D-AAAD-F5739B152685}" type="datetimeFigureOut">
              <a:rPr lang="en-AU"/>
              <a:pPr>
                <a:defRPr/>
              </a:pPr>
              <a:t>15/09/2015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C0D0BF0-CB1C-4BD7-902C-5F31371CAA89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56639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FBDDADB-1526-45FB-B96A-AA25513F59BD}" type="datetimeFigureOut">
              <a:rPr lang="en-AU"/>
              <a:pPr>
                <a:defRPr/>
              </a:pPr>
              <a:t>15/09/2015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7A37543-0A15-4470-BA52-F410187F91DD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5445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OWL Time was designed to</a:t>
            </a:r>
            <a:r>
              <a:rPr lang="en-US" baseline="0" dirty="0" smtClean="0"/>
              <a:t> support time-stamps related to contemporary events described in web pages. </a:t>
            </a:r>
          </a:p>
          <a:p>
            <a:r>
              <a:rPr lang="en-US" baseline="0" dirty="0" smtClean="0"/>
              <a:t>Allen’s interval calculus was designed to support sorting of events in record-keeping systems.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37543-0A15-4470-BA52-F410187F91DD}" type="slidenum">
              <a:rPr lang="en-AU" altLang="en-US" smtClean="0"/>
              <a:pPr/>
              <a:t>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59082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Based on Allen’s ‘interval calculus’:</a:t>
            </a:r>
            <a:r>
              <a:rPr lang="en-US" baseline="0" dirty="0" smtClean="0"/>
              <a:t>  primitive is </a:t>
            </a:r>
            <a:r>
              <a:rPr lang="en-US" i="1" baseline="0" dirty="0" smtClean="0"/>
              <a:t>interval</a:t>
            </a:r>
            <a:r>
              <a:rPr lang="en-US" baseline="0" dirty="0" smtClean="0"/>
              <a:t>, has duration, beginning, end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(even an Instant has beginning and end!)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Two alternative representations of temporal position:</a:t>
            </a:r>
          </a:p>
          <a:p>
            <a:pPr marL="685800" lvl="1" indent="-228600">
              <a:buAutoNum type="arabicPeriod"/>
            </a:pPr>
            <a:r>
              <a:rPr lang="en-US" baseline="0" dirty="0" err="1" smtClean="0"/>
              <a:t>inXSDDateTime</a:t>
            </a:r>
            <a:r>
              <a:rPr lang="en-US" baseline="0" dirty="0" smtClean="0"/>
              <a:t> – uses familiar 7-component micro-format 2015-03-10T17:10:00.00+01:00</a:t>
            </a:r>
          </a:p>
          <a:p>
            <a:pPr marL="685800" lvl="1" indent="-228600">
              <a:buAutoNum type="arabicPeriod"/>
            </a:pPr>
            <a:r>
              <a:rPr lang="en-US" baseline="0" dirty="0" err="1" smtClean="0"/>
              <a:t>inDateTime</a:t>
            </a:r>
            <a:r>
              <a:rPr lang="en-US" baseline="0" dirty="0" smtClean="0"/>
              <a:t> – decomposes components in separate elements: year, month, day, hour,  minute, second, </a:t>
            </a:r>
            <a:r>
              <a:rPr lang="en-US" baseline="0" dirty="0" err="1" smtClean="0"/>
              <a:t>timeZone</a:t>
            </a:r>
            <a:endParaRPr lang="en-US" baseline="0" dirty="0" smtClean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37543-0A15-4470-BA52-F410187F91DD}" type="slidenum">
              <a:rPr lang="en-AU" altLang="en-US" smtClean="0"/>
              <a:pPr/>
              <a:t>4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01534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Proposed generalization has these features:</a:t>
            </a:r>
          </a:p>
          <a:p>
            <a:pPr marL="228600" indent="-228600">
              <a:buAutoNum type="arabicPeriod"/>
            </a:pPr>
            <a:r>
              <a:rPr lang="en-US" dirty="0" err="1" smtClean="0"/>
              <a:t>GenDateTimeDescription</a:t>
            </a:r>
            <a:r>
              <a:rPr lang="en-US" dirty="0" smtClean="0"/>
              <a:t> generalizes </a:t>
            </a:r>
            <a:r>
              <a:rPr lang="en-US" dirty="0" err="1" smtClean="0"/>
              <a:t>DateTimeDescription</a:t>
            </a:r>
            <a:r>
              <a:rPr lang="en-US" dirty="0" smtClean="0"/>
              <a:t> </a:t>
            </a:r>
          </a:p>
          <a:p>
            <a:pPr marL="685800" lvl="1" indent="-228600">
              <a:buAutoNum type="arabicPeriod"/>
            </a:pPr>
            <a:r>
              <a:rPr lang="en-US" dirty="0" smtClean="0"/>
              <a:t>Year, month day are not limited to Gregorian</a:t>
            </a:r>
            <a:r>
              <a:rPr lang="en-US" baseline="0" dirty="0" smtClean="0"/>
              <a:t> Calendar</a:t>
            </a:r>
          </a:p>
          <a:p>
            <a:pPr marL="685800" lvl="1" indent="-228600">
              <a:buAutoNum type="arabicPeriod"/>
            </a:pPr>
            <a:r>
              <a:rPr lang="en-US" baseline="0" dirty="0" err="1" smtClean="0"/>
              <a:t>hasTRS</a:t>
            </a:r>
            <a:r>
              <a:rPr lang="en-US" baseline="0" dirty="0" smtClean="0"/>
              <a:t> property</a:t>
            </a:r>
          </a:p>
          <a:p>
            <a:pPr marL="228600" lvl="0" indent="-228600">
              <a:buAutoNum type="arabicPeriod"/>
            </a:pPr>
            <a:r>
              <a:rPr lang="en-US" baseline="0" dirty="0" err="1" smtClean="0"/>
              <a:t>TimePosition</a:t>
            </a:r>
            <a:r>
              <a:rPr lang="en-US" baseline="0" dirty="0" smtClean="0"/>
              <a:t> supports other representations of time position</a:t>
            </a:r>
          </a:p>
          <a:p>
            <a:pPr marL="685800" lvl="1" indent="-228600">
              <a:buAutoNum type="arabicPeriod"/>
            </a:pPr>
            <a:r>
              <a:rPr lang="en-US" baseline="0" dirty="0" smtClean="0"/>
              <a:t>Temporal coordinates (GPS time, Unix time, Loran-C)</a:t>
            </a:r>
          </a:p>
          <a:p>
            <a:pPr marL="685800" lvl="1" indent="-228600">
              <a:buAutoNum type="arabicPeriod"/>
            </a:pPr>
            <a:r>
              <a:rPr lang="en-US" baseline="0" dirty="0" smtClean="0"/>
              <a:t>Ordinal values (named intervals – archeology, geology, dynasties)</a:t>
            </a:r>
          </a:p>
          <a:p>
            <a:pPr marL="228600" lvl="0" indent="-228600">
              <a:buAutoNum type="arabicPeriod"/>
            </a:pPr>
            <a:r>
              <a:rPr lang="en-US" baseline="0" dirty="0" smtClean="0"/>
              <a:t>(assuming enhancement is deployed in the same namespace) NO CHANGE to existing usage of OWL-Time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37543-0A15-4470-BA52-F410187F91DD}" type="slidenum">
              <a:rPr lang="en-AU" altLang="en-US" smtClean="0"/>
              <a:pPr/>
              <a:t>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3151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37543-0A15-4470-BA52-F410187F91DD}" type="slidenum">
              <a:rPr lang="en-AU" altLang="en-US" smtClean="0"/>
              <a:pPr/>
              <a:t>6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58073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9" name="Title Placeholder 1"/>
          <p:cNvSpPr>
            <a:spLocks noGrp="1"/>
          </p:cNvSpPr>
          <p:nvPr>
            <p:ph type="ctrTitle"/>
          </p:nvPr>
        </p:nvSpPr>
        <p:spPr>
          <a:xfrm>
            <a:off x="358775" y="3105150"/>
            <a:ext cx="8461375" cy="1096963"/>
          </a:xfrm>
        </p:spPr>
        <p:txBody>
          <a:bodyPr anchor="b"/>
          <a:lstStyle>
            <a:lvl1pPr>
              <a:defRPr sz="44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AU" altLang="en-US" noProof="0" smtClean="0"/>
          </a:p>
        </p:txBody>
      </p:sp>
      <p:sp>
        <p:nvSpPr>
          <p:cNvPr id="45070" name="Text Placeholder 2"/>
          <p:cNvSpPr>
            <a:spLocks noGrp="1"/>
          </p:cNvSpPr>
          <p:nvPr>
            <p:ph type="subTitle" idx="1"/>
          </p:nvPr>
        </p:nvSpPr>
        <p:spPr>
          <a:xfrm>
            <a:off x="358775" y="4257675"/>
            <a:ext cx="8461375" cy="3968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200" b="1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AU" altLang="en-US" noProof="0" smtClean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/>
        </p:nvSpPr>
        <p:spPr bwMode="auto">
          <a:xfrm>
            <a:off x="3175" y="3325813"/>
            <a:ext cx="9161463" cy="8016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latin typeface="+mn-lt"/>
            </a:endParaRPr>
          </a:p>
        </p:txBody>
      </p:sp>
      <p:sp>
        <p:nvSpPr>
          <p:cNvPr id="43" name="AutoShape 81"/>
          <p:cNvSpPr>
            <a:spLocks noChangeAspect="1" noChangeArrowheads="1" noTextEdit="1"/>
          </p:cNvSpPr>
          <p:nvPr/>
        </p:nvSpPr>
        <p:spPr bwMode="auto">
          <a:xfrm>
            <a:off x="1588" y="3321050"/>
            <a:ext cx="91694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45102" name="Group 25"/>
          <p:cNvGrpSpPr>
            <a:grpSpLocks/>
          </p:cNvGrpSpPr>
          <p:nvPr/>
        </p:nvGrpSpPr>
        <p:grpSpPr bwMode="auto">
          <a:xfrm>
            <a:off x="1588" y="5500688"/>
            <a:ext cx="9170987" cy="1357312"/>
            <a:chOff x="1497" y="5500319"/>
            <a:chExt cx="9170984" cy="1357681"/>
          </a:xfrm>
        </p:grpSpPr>
        <p:sp>
          <p:nvSpPr>
            <p:cNvPr id="20" name="Rectangle 19"/>
            <p:cNvSpPr/>
            <p:nvPr/>
          </p:nvSpPr>
          <p:spPr>
            <a:xfrm>
              <a:off x="1497" y="5940176"/>
              <a:ext cx="9158284" cy="9178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AU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1497" y="5563836"/>
              <a:ext cx="9170984" cy="932115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0" y="117"/>
                </a:cxn>
                <a:cxn ang="0">
                  <a:pos x="0" y="137"/>
                </a:cxn>
                <a:cxn ang="0">
                  <a:pos x="2030" y="137"/>
                </a:cxn>
                <a:cxn ang="0">
                  <a:pos x="2313" y="117"/>
                </a:cxn>
                <a:cxn ang="0">
                  <a:pos x="2880" y="0"/>
                </a:cxn>
                <a:cxn ang="0">
                  <a:pos x="2880" y="0"/>
                </a:cxn>
                <a:cxn ang="0">
                  <a:pos x="2880" y="117"/>
                </a:cxn>
                <a:cxn ang="0">
                  <a:pos x="2313" y="117"/>
                </a:cxn>
                <a:cxn ang="0">
                  <a:pos x="2784" y="293"/>
                </a:cxn>
                <a:cxn ang="0">
                  <a:pos x="2880" y="293"/>
                </a:cxn>
                <a:cxn ang="0">
                  <a:pos x="2880" y="0"/>
                </a:cxn>
              </a:cxnLst>
              <a:rect l="0" t="0" r="r" b="b"/>
              <a:pathLst>
                <a:path w="2880" h="293">
                  <a:moveTo>
                    <a:pt x="2313" y="117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030" y="137"/>
                    <a:pt x="2030" y="137"/>
                    <a:pt x="2030" y="137"/>
                  </a:cubicBezTo>
                  <a:cubicBezTo>
                    <a:pt x="2214" y="137"/>
                    <a:pt x="2274" y="132"/>
                    <a:pt x="2313" y="117"/>
                  </a:cubicBezTo>
                  <a:moveTo>
                    <a:pt x="2880" y="0"/>
                  </a:moveTo>
                  <a:cubicBezTo>
                    <a:pt x="2880" y="0"/>
                    <a:pt x="2880" y="0"/>
                    <a:pt x="2880" y="0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2313" y="117"/>
                    <a:pt x="2313" y="117"/>
                    <a:pt x="2313" y="117"/>
                  </a:cubicBezTo>
                  <a:cubicBezTo>
                    <a:pt x="2411" y="197"/>
                    <a:pt x="2542" y="293"/>
                    <a:pt x="2784" y="293"/>
                  </a:cubicBezTo>
                  <a:cubicBezTo>
                    <a:pt x="2842" y="293"/>
                    <a:pt x="2880" y="293"/>
                    <a:pt x="2880" y="293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AU">
                <a:latin typeface="Arial" charset="0"/>
              </a:endParaRPr>
            </a:p>
          </p:txBody>
        </p:sp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1497" y="5500319"/>
              <a:ext cx="9170984" cy="435093"/>
            </a:xfrm>
            <a:custGeom>
              <a:avLst/>
              <a:gdLst/>
              <a:ahLst/>
              <a:cxnLst>
                <a:cxn ang="0">
                  <a:pos x="2880" y="20"/>
                </a:cxn>
                <a:cxn ang="0">
                  <a:pos x="2789" y="20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880" y="137"/>
                </a:cxn>
                <a:cxn ang="0">
                  <a:pos x="2880" y="20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1860" y="0"/>
                </a:cxn>
              </a:cxnLst>
              <a:rect l="0" t="0" r="r" b="b"/>
              <a:pathLst>
                <a:path w="2880" h="137">
                  <a:moveTo>
                    <a:pt x="2880" y="20"/>
                  </a:moveTo>
                  <a:cubicBezTo>
                    <a:pt x="2789" y="20"/>
                    <a:pt x="2789" y="20"/>
                    <a:pt x="2789" y="20"/>
                  </a:cubicBezTo>
                  <a:cubicBezTo>
                    <a:pt x="2500" y="20"/>
                    <a:pt x="2393" y="10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880" y="137"/>
                    <a:pt x="2880" y="137"/>
                    <a:pt x="2880" y="137"/>
                  </a:cubicBezTo>
                  <a:cubicBezTo>
                    <a:pt x="2880" y="20"/>
                    <a:pt x="2880" y="20"/>
                    <a:pt x="2880" y="20"/>
                  </a:cubicBezTo>
                  <a:moveTo>
                    <a:pt x="18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216" y="57"/>
                    <a:pt x="2053" y="0"/>
                    <a:pt x="186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AU">
                <a:latin typeface="Arial" charset="0"/>
              </a:endParaRPr>
            </a:p>
          </p:txBody>
        </p:sp>
        <p:sp>
          <p:nvSpPr>
            <p:cNvPr id="23" name="Freeform 9"/>
            <p:cNvSpPr>
              <a:spLocks/>
            </p:cNvSpPr>
            <p:nvPr/>
          </p:nvSpPr>
          <p:spPr bwMode="auto">
            <a:xfrm>
              <a:off x="1497" y="5563836"/>
              <a:ext cx="7365998" cy="431917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2030" y="136"/>
                </a:cxn>
                <a:cxn ang="0">
                  <a:pos x="2313" y="117"/>
                </a:cxn>
              </a:cxnLst>
              <a:rect l="0" t="0" r="r" b="b"/>
              <a:pathLst>
                <a:path w="2313" h="136">
                  <a:moveTo>
                    <a:pt x="2313" y="117"/>
                  </a:moveTo>
                  <a:cubicBezTo>
                    <a:pt x="2204" y="55"/>
                    <a:pt x="2053" y="0"/>
                    <a:pt x="18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2030" y="136"/>
                    <a:pt x="2030" y="136"/>
                    <a:pt x="2030" y="136"/>
                  </a:cubicBezTo>
                  <a:cubicBezTo>
                    <a:pt x="2214" y="136"/>
                    <a:pt x="2274" y="132"/>
                    <a:pt x="2313" y="117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AU">
                <a:latin typeface="Arial" charset="0"/>
              </a:endParaRPr>
            </a:p>
          </p:txBody>
        </p:sp>
        <p:sp>
          <p:nvSpPr>
            <p:cNvPr id="24" name="Freeform 10"/>
            <p:cNvSpPr>
              <a:spLocks/>
            </p:cNvSpPr>
            <p:nvPr/>
          </p:nvSpPr>
          <p:spPr bwMode="auto">
            <a:xfrm>
              <a:off x="7367495" y="5563836"/>
              <a:ext cx="1804986" cy="868598"/>
            </a:xfrm>
            <a:custGeom>
              <a:avLst/>
              <a:gdLst/>
              <a:ahLst/>
              <a:cxnLst>
                <a:cxn ang="0">
                  <a:pos x="476" y="0"/>
                </a:cxn>
                <a:cxn ang="0">
                  <a:pos x="0" y="117"/>
                </a:cxn>
                <a:cxn ang="0">
                  <a:pos x="471" y="273"/>
                </a:cxn>
                <a:cxn ang="0">
                  <a:pos x="567" y="273"/>
                </a:cxn>
                <a:cxn ang="0">
                  <a:pos x="567" y="0"/>
                </a:cxn>
                <a:cxn ang="0">
                  <a:pos x="476" y="0"/>
                </a:cxn>
              </a:cxnLst>
              <a:rect l="0" t="0" r="r" b="b"/>
              <a:pathLst>
                <a:path w="567" h="273">
                  <a:moveTo>
                    <a:pt x="476" y="0"/>
                  </a:moveTo>
                  <a:cubicBezTo>
                    <a:pt x="187" y="0"/>
                    <a:pt x="80" y="87"/>
                    <a:pt x="0" y="117"/>
                  </a:cubicBezTo>
                  <a:cubicBezTo>
                    <a:pt x="128" y="190"/>
                    <a:pt x="229" y="273"/>
                    <a:pt x="471" y="273"/>
                  </a:cubicBezTo>
                  <a:cubicBezTo>
                    <a:pt x="529" y="273"/>
                    <a:pt x="567" y="273"/>
                    <a:pt x="567" y="273"/>
                  </a:cubicBezTo>
                  <a:cubicBezTo>
                    <a:pt x="567" y="0"/>
                    <a:pt x="567" y="0"/>
                    <a:pt x="567" y="0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AU">
                <a:latin typeface="Arial" charset="0"/>
              </a:endParaRPr>
            </a:p>
          </p:txBody>
        </p:sp>
        <p:pic>
          <p:nvPicPr>
            <p:cNvPr id="45108" name="Picture 7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" name="Group 19"/>
            <p:cNvGrpSpPr/>
            <p:nvPr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latin typeface="Arial" charset="0"/>
                </a:endParaRPr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latin typeface="Arial" charset="0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latin typeface="Arial" charset="0"/>
                </a:endParaRPr>
              </a:p>
            </p:txBody>
          </p:sp>
          <p:sp>
            <p:nvSpPr>
              <p:cNvPr id="30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latin typeface="Arial" charset="0"/>
                </a:endParaRPr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latin typeface="Arial" charset="0"/>
                </a:endParaRPr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latin typeface="Arial" charset="0"/>
                </a:endParaRPr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latin typeface="Arial" charset="0"/>
                </a:endParaRPr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latin typeface="Arial" charset="0"/>
                </a:endParaRPr>
              </a:p>
            </p:txBody>
          </p:sp>
          <p:sp>
            <p:nvSpPr>
              <p:cNvPr id="35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latin typeface="Arial" charset="0"/>
                </a:endParaRPr>
              </a:p>
            </p:txBody>
          </p:sp>
          <p:sp>
            <p:nvSpPr>
              <p:cNvPr id="2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latin typeface="Arial" charset="0"/>
                </a:endParaRPr>
              </a:p>
            </p:txBody>
          </p:sp>
          <p:sp>
            <p:nvSpPr>
              <p:cNvPr id="37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latin typeface="Arial" charset="0"/>
                </a:endParaRPr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latin typeface="Arial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21" name="Title Placeholder 1"/>
          <p:cNvSpPr>
            <a:spLocks noGrp="1"/>
          </p:cNvSpPr>
          <p:nvPr>
            <p:ph type="ctrTitle"/>
          </p:nvPr>
        </p:nvSpPr>
        <p:spPr>
          <a:xfrm>
            <a:off x="358775" y="3105150"/>
            <a:ext cx="8461375" cy="1096963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altLang="en-US" noProof="0" smtClean="0"/>
              <a:t>Click to edit Master title style</a:t>
            </a:r>
          </a:p>
        </p:txBody>
      </p:sp>
      <p:sp>
        <p:nvSpPr>
          <p:cNvPr id="80922" name="Text Placeholder 2"/>
          <p:cNvSpPr>
            <a:spLocks noGrp="1"/>
          </p:cNvSpPr>
          <p:nvPr>
            <p:ph type="subTitle" idx="1"/>
          </p:nvPr>
        </p:nvSpPr>
        <p:spPr>
          <a:xfrm>
            <a:off x="358775" y="4257675"/>
            <a:ext cx="8461375" cy="3968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AU" altLang="en-US" noProof="0" smtClean="0"/>
              <a:t>Click to edit Master subtitle style</a:t>
            </a:r>
          </a:p>
        </p:txBody>
      </p:sp>
      <p:sp>
        <p:nvSpPr>
          <p:cNvPr id="36" name="AutoShape 4"/>
          <p:cNvSpPr>
            <a:spLocks noChangeAspect="1" noChangeArrowheads="1" noTextEdit="1"/>
          </p:cNvSpPr>
          <p:nvPr/>
        </p:nvSpPr>
        <p:spPr bwMode="auto">
          <a:xfrm>
            <a:off x="3175" y="3325813"/>
            <a:ext cx="9161463" cy="8016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latin typeface="+mn-lt"/>
            </a:endParaRPr>
          </a:p>
        </p:txBody>
      </p:sp>
      <p:sp>
        <p:nvSpPr>
          <p:cNvPr id="43" name="AutoShape 81"/>
          <p:cNvSpPr>
            <a:spLocks noChangeAspect="1" noChangeArrowheads="1" noTextEdit="1"/>
          </p:cNvSpPr>
          <p:nvPr/>
        </p:nvSpPr>
        <p:spPr bwMode="auto">
          <a:xfrm>
            <a:off x="1588" y="3321050"/>
            <a:ext cx="91694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80925" name="Group 38"/>
          <p:cNvGrpSpPr>
            <a:grpSpLocks/>
          </p:cNvGrpSpPr>
          <p:nvPr/>
        </p:nvGrpSpPr>
        <p:grpSpPr bwMode="auto">
          <a:xfrm>
            <a:off x="-26988" y="357188"/>
            <a:ext cx="9199563" cy="6500812"/>
            <a:chOff x="-26988" y="357188"/>
            <a:chExt cx="9199469" cy="6500812"/>
          </a:xfrm>
        </p:grpSpPr>
        <p:grpSp>
          <p:nvGrpSpPr>
            <p:cNvPr id="80926" name="Group 66"/>
            <p:cNvGrpSpPr>
              <a:grpSpLocks/>
            </p:cNvGrpSpPr>
            <p:nvPr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42" name="Freeform 17"/>
              <p:cNvSpPr>
                <a:spLocks/>
              </p:cNvSpPr>
              <p:nvPr/>
            </p:nvSpPr>
            <p:spPr bwMode="auto">
              <a:xfrm>
                <a:off x="-17463" y="1971675"/>
                <a:ext cx="9186769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latin typeface="Arial" charset="0"/>
                </a:endParaRPr>
              </a:p>
            </p:txBody>
          </p:sp>
          <p:sp>
            <p:nvSpPr>
              <p:cNvPr id="2" name="Freeform 18"/>
              <p:cNvSpPr>
                <a:spLocks/>
              </p:cNvSpPr>
              <p:nvPr/>
            </p:nvSpPr>
            <p:spPr bwMode="auto">
              <a:xfrm>
                <a:off x="-17463" y="2449513"/>
                <a:ext cx="9186769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latin typeface="Arial" charset="0"/>
                </a:endParaRPr>
              </a:p>
            </p:txBody>
          </p:sp>
          <p:sp>
            <p:nvSpPr>
              <p:cNvPr id="44" name="Freeform 19"/>
              <p:cNvSpPr>
                <a:spLocks/>
              </p:cNvSpPr>
              <p:nvPr/>
            </p:nvSpPr>
            <p:spPr bwMode="auto">
              <a:xfrm>
                <a:off x="-17463" y="1655763"/>
                <a:ext cx="9186769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latin typeface="Arial" charset="0"/>
                </a:endParaRPr>
              </a:p>
            </p:txBody>
          </p:sp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>
                <a:off x="-17463" y="2130425"/>
                <a:ext cx="9186769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latin typeface="Arial" charset="0"/>
                </a:endParaRPr>
              </a:p>
            </p:txBody>
          </p:sp>
          <p:sp>
            <p:nvSpPr>
              <p:cNvPr id="46" name="Freeform 21"/>
              <p:cNvSpPr>
                <a:spLocks/>
              </p:cNvSpPr>
              <p:nvPr/>
            </p:nvSpPr>
            <p:spPr bwMode="auto">
              <a:xfrm>
                <a:off x="-17463" y="1336675"/>
                <a:ext cx="9186769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latin typeface="Arial" charset="0"/>
                </a:endParaRPr>
              </a:p>
            </p:txBody>
          </p:sp>
          <p:sp>
            <p:nvSpPr>
              <p:cNvPr id="47" name="Freeform 22"/>
              <p:cNvSpPr>
                <a:spLocks/>
              </p:cNvSpPr>
              <p:nvPr/>
            </p:nvSpPr>
            <p:spPr bwMode="auto">
              <a:xfrm>
                <a:off x="-17463" y="1811338"/>
                <a:ext cx="9186769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latin typeface="Arial" charset="0"/>
                </a:endParaRPr>
              </a:p>
            </p:txBody>
          </p:sp>
          <p:sp>
            <p:nvSpPr>
              <p:cNvPr id="48" name="Freeform 23"/>
              <p:cNvSpPr>
                <a:spLocks/>
              </p:cNvSpPr>
              <p:nvPr/>
            </p:nvSpPr>
            <p:spPr bwMode="auto">
              <a:xfrm>
                <a:off x="-17463" y="357188"/>
                <a:ext cx="9186769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latin typeface="Arial" charset="0"/>
                </a:endParaRPr>
              </a:p>
            </p:txBody>
          </p:sp>
          <p:sp>
            <p:nvSpPr>
              <p:cNvPr id="49" name="Freeform 24"/>
              <p:cNvSpPr>
                <a:spLocks/>
              </p:cNvSpPr>
              <p:nvPr/>
            </p:nvSpPr>
            <p:spPr bwMode="auto">
              <a:xfrm>
                <a:off x="-17463" y="357188"/>
                <a:ext cx="9186769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latin typeface="Arial" charset="0"/>
                </a:endParaRPr>
              </a:p>
            </p:txBody>
          </p:sp>
          <p:sp>
            <p:nvSpPr>
              <p:cNvPr id="50" name="Freeform 25"/>
              <p:cNvSpPr>
                <a:spLocks/>
              </p:cNvSpPr>
              <p:nvPr/>
            </p:nvSpPr>
            <p:spPr bwMode="auto">
              <a:xfrm>
                <a:off x="-17463" y="676275"/>
                <a:ext cx="9186769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latin typeface="Arial" charset="0"/>
                </a:endParaRPr>
              </a:p>
            </p:txBody>
          </p:sp>
          <p:sp>
            <p:nvSpPr>
              <p:cNvPr id="51" name="Freeform 26"/>
              <p:cNvSpPr>
                <a:spLocks/>
              </p:cNvSpPr>
              <p:nvPr/>
            </p:nvSpPr>
            <p:spPr bwMode="auto">
              <a:xfrm>
                <a:off x="-17463" y="676275"/>
                <a:ext cx="9186769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latin typeface="Arial" charset="0"/>
                </a:endParaRPr>
              </a:p>
            </p:txBody>
          </p:sp>
          <p:sp>
            <p:nvSpPr>
              <p:cNvPr id="52" name="Freeform 27"/>
              <p:cNvSpPr>
                <a:spLocks/>
              </p:cNvSpPr>
              <p:nvPr/>
            </p:nvSpPr>
            <p:spPr bwMode="auto">
              <a:xfrm>
                <a:off x="-17463" y="995363"/>
                <a:ext cx="9186769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latin typeface="Arial" charset="0"/>
                </a:endParaRPr>
              </a:p>
            </p:txBody>
          </p:sp>
          <p:sp>
            <p:nvSpPr>
              <p:cNvPr id="53" name="Freeform 28"/>
              <p:cNvSpPr>
                <a:spLocks/>
              </p:cNvSpPr>
              <p:nvPr/>
            </p:nvSpPr>
            <p:spPr bwMode="auto">
              <a:xfrm>
                <a:off x="-17463" y="995363"/>
                <a:ext cx="9186769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latin typeface="Arial" charset="0"/>
                </a:endParaRPr>
              </a:p>
            </p:txBody>
          </p:sp>
        </p:grpSp>
        <p:grpSp>
          <p:nvGrpSpPr>
            <p:cNvPr id="80939" name="Group 37"/>
            <p:cNvGrpSpPr>
              <a:grpSpLocks/>
            </p:cNvGrpSpPr>
            <p:nvPr/>
          </p:nvGrpSpPr>
          <p:grpSpPr bwMode="auto">
            <a:xfrm>
              <a:off x="1497" y="5500319"/>
              <a:ext cx="9170984" cy="1357681"/>
              <a:chOff x="1497" y="5500319"/>
              <a:chExt cx="9170984" cy="1357681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588" y="5940425"/>
                <a:ext cx="9158193" cy="9175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AU"/>
              </a:p>
            </p:txBody>
          </p:sp>
          <p:grpSp>
            <p:nvGrpSpPr>
              <p:cNvPr id="80941" name="Group 41"/>
              <p:cNvGrpSpPr>
                <a:grpSpLocks/>
              </p:cNvGrpSpPr>
              <p:nvPr/>
            </p:nvGrpSpPr>
            <p:grpSpPr bwMode="auto">
              <a:xfrm>
                <a:off x="1497" y="5500319"/>
                <a:ext cx="9170984" cy="996231"/>
                <a:chOff x="1497" y="5500319"/>
                <a:chExt cx="9170984" cy="996231"/>
              </a:xfrm>
            </p:grpSpPr>
            <p:sp>
              <p:nvSpPr>
                <p:cNvPr id="38" name="Freeform 7"/>
                <p:cNvSpPr>
                  <a:spLocks noEditPoints="1"/>
                </p:cNvSpPr>
                <p:nvPr/>
              </p:nvSpPr>
              <p:spPr bwMode="auto">
                <a:xfrm>
                  <a:off x="1588" y="5564188"/>
                  <a:ext cx="9170893" cy="931862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0" y="117"/>
                    </a:cxn>
                    <a:cxn ang="0">
                      <a:pos x="0" y="137"/>
                    </a:cxn>
                    <a:cxn ang="0">
                      <a:pos x="2030" y="137"/>
                    </a:cxn>
                    <a:cxn ang="0">
                      <a:pos x="2313" y="117"/>
                    </a:cxn>
                    <a:cxn ang="0">
                      <a:pos x="2880" y="0"/>
                    </a:cxn>
                    <a:cxn ang="0">
                      <a:pos x="2880" y="0"/>
                    </a:cxn>
                    <a:cxn ang="0">
                      <a:pos x="2880" y="117"/>
                    </a:cxn>
                    <a:cxn ang="0">
                      <a:pos x="2313" y="117"/>
                    </a:cxn>
                    <a:cxn ang="0">
                      <a:pos x="2784" y="293"/>
                    </a:cxn>
                    <a:cxn ang="0">
                      <a:pos x="2880" y="293"/>
                    </a:cxn>
                    <a:cxn ang="0">
                      <a:pos x="2880" y="0"/>
                    </a:cxn>
                  </a:cxnLst>
                  <a:rect l="0" t="0" r="r" b="b"/>
                  <a:pathLst>
                    <a:path w="2880" h="293">
                      <a:moveTo>
                        <a:pt x="2313" y="117"/>
                      </a:move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030" y="137"/>
                        <a:pt x="2030" y="137"/>
                        <a:pt x="2030" y="137"/>
                      </a:cubicBezTo>
                      <a:cubicBezTo>
                        <a:pt x="2214" y="137"/>
                        <a:pt x="2274" y="132"/>
                        <a:pt x="2313" y="117"/>
                      </a:cubicBezTo>
                      <a:moveTo>
                        <a:pt x="2880" y="0"/>
                      </a:moveTo>
                      <a:cubicBezTo>
                        <a:pt x="2880" y="0"/>
                        <a:pt x="2880" y="0"/>
                        <a:pt x="2880" y="0"/>
                      </a:cubicBezTo>
                      <a:cubicBezTo>
                        <a:pt x="2880" y="117"/>
                        <a:pt x="2880" y="117"/>
                        <a:pt x="2880" y="117"/>
                      </a:cubicBezTo>
                      <a:cubicBezTo>
                        <a:pt x="2313" y="117"/>
                        <a:pt x="2313" y="117"/>
                        <a:pt x="2313" y="117"/>
                      </a:cubicBezTo>
                      <a:cubicBezTo>
                        <a:pt x="2411" y="197"/>
                        <a:pt x="2542" y="293"/>
                        <a:pt x="2784" y="293"/>
                      </a:cubicBezTo>
                      <a:cubicBezTo>
                        <a:pt x="2842" y="293"/>
                        <a:pt x="2880" y="293"/>
                        <a:pt x="2880" y="293"/>
                      </a:cubicBezTo>
                      <a:cubicBezTo>
                        <a:pt x="2880" y="0"/>
                        <a:pt x="2880" y="0"/>
                        <a:pt x="2880" y="0"/>
                      </a:cubicBezTo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>
                    <a:defRPr/>
                  </a:pPr>
                  <a:endParaRPr lang="en-AU">
                    <a:latin typeface="Arial" charset="0"/>
                  </a:endParaRPr>
                </a:p>
              </p:txBody>
            </p:sp>
            <p:sp>
              <p:nvSpPr>
                <p:cNvPr id="39" name="Freeform 8"/>
                <p:cNvSpPr>
                  <a:spLocks noEditPoints="1"/>
                </p:cNvSpPr>
                <p:nvPr/>
              </p:nvSpPr>
              <p:spPr bwMode="auto">
                <a:xfrm>
                  <a:off x="1588" y="5500688"/>
                  <a:ext cx="9170893" cy="434975"/>
                </a:xfrm>
                <a:custGeom>
                  <a:avLst/>
                  <a:gdLst/>
                  <a:ahLst/>
                  <a:cxnLst>
                    <a:cxn ang="0">
                      <a:pos x="2880" y="20"/>
                    </a:cxn>
                    <a:cxn ang="0">
                      <a:pos x="2789" y="20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880" y="137"/>
                    </a:cxn>
                    <a:cxn ang="0">
                      <a:pos x="2880" y="20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1860" y="0"/>
                    </a:cxn>
                  </a:cxnLst>
                  <a:rect l="0" t="0" r="r" b="b"/>
                  <a:pathLst>
                    <a:path w="2880" h="137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880" y="137"/>
                        <a:pt x="2880" y="137"/>
                        <a:pt x="2880" y="137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>
                    <a:defRPr/>
                  </a:pPr>
                  <a:endParaRPr lang="en-AU">
                    <a:latin typeface="Arial" charset="0"/>
                  </a:endParaRPr>
                </a:p>
              </p:txBody>
            </p:sp>
            <p:sp>
              <p:nvSpPr>
                <p:cNvPr id="40" name="Freeform 9"/>
                <p:cNvSpPr>
                  <a:spLocks/>
                </p:cNvSpPr>
                <p:nvPr/>
              </p:nvSpPr>
              <p:spPr bwMode="auto">
                <a:xfrm>
                  <a:off x="1588" y="5564188"/>
                  <a:ext cx="7365925" cy="431800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6"/>
                    </a:cxn>
                    <a:cxn ang="0">
                      <a:pos x="2030" y="136"/>
                    </a:cxn>
                    <a:cxn ang="0">
                      <a:pos x="2313" y="117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>
                    <a:defRPr/>
                  </a:pPr>
                  <a:endParaRPr lang="en-AU">
                    <a:latin typeface="Arial" charset="0"/>
                  </a:endParaRPr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/>
              </p:nvSpPr>
              <p:spPr bwMode="auto">
                <a:xfrm>
                  <a:off x="7367513" y="5564188"/>
                  <a:ext cx="1804968" cy="868362"/>
                </a:xfrm>
                <a:custGeom>
                  <a:avLst/>
                  <a:gdLst/>
                  <a:ahLst/>
                  <a:cxnLst>
                    <a:cxn ang="0">
                      <a:pos x="476" y="0"/>
                    </a:cxn>
                    <a:cxn ang="0">
                      <a:pos x="0" y="117"/>
                    </a:cxn>
                    <a:cxn ang="0">
                      <a:pos x="471" y="273"/>
                    </a:cxn>
                    <a:cxn ang="0">
                      <a:pos x="567" y="273"/>
                    </a:cxn>
                    <a:cxn ang="0">
                      <a:pos x="567" y="0"/>
                    </a:cxn>
                    <a:cxn ang="0">
                      <a:pos x="476" y="0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>
                    <a:defRPr/>
                  </a:pPr>
                  <a:endParaRPr lang="en-AU">
                    <a:latin typeface="Arial" charset="0"/>
                  </a:endParaRPr>
                </a:p>
              </p:txBody>
            </p:sp>
          </p:grpSp>
          <p:pic>
            <p:nvPicPr>
              <p:cNvPr id="80946" name="Picture 7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5" name="Group 19"/>
              <p:cNvGrpSpPr/>
              <p:nvPr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26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AU">
                    <a:latin typeface="Arial" charset="0"/>
                  </a:endParaRPr>
                </a:p>
              </p:txBody>
            </p:sp>
            <p:sp>
              <p:nvSpPr>
                <p:cNvPr id="27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AU">
                    <a:latin typeface="Arial" charset="0"/>
                  </a:endParaRPr>
                </a:p>
              </p:txBody>
            </p:sp>
            <p:sp>
              <p:nvSpPr>
                <p:cNvPr id="28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AU">
                    <a:latin typeface="Arial" charset="0"/>
                  </a:endParaRPr>
                </a:p>
              </p:txBody>
            </p:sp>
            <p:sp>
              <p:nvSpPr>
                <p:cNvPr id="29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AU">
                    <a:latin typeface="Arial" charset="0"/>
                  </a:endParaRPr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AU">
                    <a:latin typeface="Arial" charset="0"/>
                  </a:endParaRPr>
                </a:p>
              </p:txBody>
            </p:sp>
            <p:sp>
              <p:nvSpPr>
                <p:cNvPr id="31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AU">
                    <a:latin typeface="Arial" charset="0"/>
                  </a:endParaRPr>
                </a:p>
              </p:txBody>
            </p:sp>
            <p:sp>
              <p:nvSpPr>
                <p:cNvPr id="32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AU">
                    <a:latin typeface="Arial" charset="0"/>
                  </a:endParaRPr>
                </a:p>
              </p:txBody>
            </p:sp>
            <p:sp>
              <p:nvSpPr>
                <p:cNvPr id="33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AU">
                    <a:latin typeface="Arial" charset="0"/>
                  </a:endParaRPr>
                </a:p>
              </p:txBody>
            </p:sp>
            <p:sp>
              <p:nvSpPr>
                <p:cNvPr id="34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AU">
                    <a:latin typeface="Arial" charset="0"/>
                  </a:endParaRPr>
                </a:p>
              </p:txBody>
            </p:sp>
            <p:sp>
              <p:nvSpPr>
                <p:cNvPr id="35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AU">
                    <a:latin typeface="Arial" charset="0"/>
                  </a:endParaRPr>
                </a:p>
              </p:txBody>
            </p:sp>
            <p:sp>
              <p:nvSpPr>
                <p:cNvPr id="3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AU">
                    <a:latin typeface="Arial" charset="0"/>
                  </a:endParaRPr>
                </a:p>
              </p:txBody>
            </p:sp>
            <p:sp>
              <p:nvSpPr>
                <p:cNvPr id="37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AU">
                    <a:latin typeface="Arial" charset="0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smtClean="0"/>
              <a:t>OWL-Time and enhancements  |  Cox</a:t>
            </a:r>
            <a:endParaRPr lang="en-A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4FE56B-7217-44D4-8422-BA6E0C5C7C8E}" type="slidenum">
              <a:rPr lang="en-AU" altLang="en-US"/>
              <a:pPr/>
              <a:t>‹#›</a:t>
            </a:fld>
            <a:r>
              <a:rPr lang="en-AU" altLang="en-US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627574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smtClean="0"/>
              <a:t>OWL-Time and enhancements  |  Cox</a:t>
            </a:r>
            <a:endParaRPr lang="en-A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BF2C4E-49B1-41CD-9C0B-363F76995FC3}" type="slidenum">
              <a:rPr lang="en-AU" altLang="en-US"/>
              <a:pPr/>
              <a:t>‹#›</a:t>
            </a:fld>
            <a:r>
              <a:rPr lang="en-AU" altLang="en-US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902192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268413"/>
            <a:ext cx="4154488" cy="4573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663" y="1268413"/>
            <a:ext cx="4154487" cy="4573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smtClean="0"/>
              <a:t>OWL-Time and enhancements  |  Cox</a:t>
            </a:r>
            <a:endParaRPr lang="en-A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B235A1-2C6C-49D7-BCAB-165B3E21934E}" type="slidenum">
              <a:rPr lang="en-AU" altLang="en-US"/>
              <a:pPr/>
              <a:t>‹#›</a:t>
            </a:fld>
            <a:r>
              <a:rPr lang="en-AU" altLang="en-US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720604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smtClean="0"/>
              <a:t>OWL-Time and enhancements  |  Cox</a:t>
            </a:r>
            <a:endParaRPr lang="en-AU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359214-2E1F-4E5E-B28F-46941A512D71}" type="slidenum">
              <a:rPr lang="en-AU" altLang="en-US"/>
              <a:pPr/>
              <a:t>‹#›</a:t>
            </a:fld>
            <a:r>
              <a:rPr lang="en-AU" altLang="en-US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661139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smtClean="0"/>
              <a:t>OWL-Time and enhancements  |  Cox</a:t>
            </a:r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F662CB-D3B2-45C8-9CC8-78BD550F72F5}" type="slidenum">
              <a:rPr lang="en-AU" altLang="en-US"/>
              <a:pPr/>
              <a:t>‹#›</a:t>
            </a:fld>
            <a:r>
              <a:rPr lang="en-AU" altLang="en-US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781848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smtClean="0"/>
              <a:t>OWL-Time and enhancements  |  Cox</a:t>
            </a:r>
            <a:endParaRPr lang="en-AU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BBC7DD-19BB-4F9F-A724-99325EC573E0}" type="slidenum">
              <a:rPr lang="en-AU" altLang="en-US"/>
              <a:pPr/>
              <a:t>‹#›</a:t>
            </a:fld>
            <a:r>
              <a:rPr lang="en-AU" altLang="en-US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885735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smtClean="0"/>
              <a:t>OWL-Time and enhancements  |  Cox</a:t>
            </a:r>
            <a:endParaRPr lang="en-A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2DDAF2-01B3-4849-B59C-2C148C5D6ECF}" type="slidenum">
              <a:rPr lang="en-AU" altLang="en-US"/>
              <a:pPr/>
              <a:t>‹#›</a:t>
            </a:fld>
            <a:r>
              <a:rPr lang="en-AU" altLang="en-US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452164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smtClean="0"/>
              <a:t>OWL-Time and enhancements  |  Cox</a:t>
            </a:r>
            <a:endParaRPr lang="en-A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DBD5E9-BCEB-4041-B157-D1D034ABF183}" type="slidenum">
              <a:rPr lang="en-AU" altLang="en-US"/>
              <a:pPr/>
              <a:t>‹#›</a:t>
            </a:fld>
            <a:r>
              <a:rPr lang="en-AU" altLang="en-US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566351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smtClean="0"/>
              <a:t>OWL-Time and enhancements  |  Cox</a:t>
            </a:r>
            <a:endParaRPr lang="en-A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57F05B-3FD1-4C99-8220-5AE8614C48F3}" type="slidenum">
              <a:rPr lang="en-AU" altLang="en-US"/>
              <a:pPr/>
              <a:t>‹#›</a:t>
            </a:fld>
            <a:r>
              <a:rPr lang="en-AU" altLang="en-US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39916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smtClean="0"/>
              <a:t>OWL-Time and enhancements  |  Cox</a:t>
            </a:r>
            <a:endParaRPr lang="en-AU" alt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089E9D-31AE-46F5-A4D2-AEFDC8CA9053}" type="slidenum">
              <a:rPr lang="en-AU" altLang="en-US"/>
              <a:pPr/>
              <a:t>‹#›</a:t>
            </a:fld>
            <a:r>
              <a:rPr lang="en-AU" altLang="en-US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743666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4638"/>
            <a:ext cx="2114550" cy="5567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274638"/>
            <a:ext cx="6194425" cy="5567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smtClean="0"/>
              <a:t>OWL-Time and enhancements  |  Cox</a:t>
            </a:r>
            <a:endParaRPr lang="en-A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DF0B0A-AD7B-47C3-A1A0-0D5873CDCA82}" type="slidenum">
              <a:rPr lang="en-AU" altLang="en-US"/>
              <a:pPr/>
              <a:t>‹#›</a:t>
            </a:fld>
            <a:r>
              <a:rPr lang="en-AU" altLang="en-US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003790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5" name="Title Placeholder 1"/>
          <p:cNvSpPr>
            <a:spLocks noGrp="1"/>
          </p:cNvSpPr>
          <p:nvPr>
            <p:ph type="ctrTitle"/>
          </p:nvPr>
        </p:nvSpPr>
        <p:spPr>
          <a:xfrm>
            <a:off x="358775" y="3105150"/>
            <a:ext cx="8461375" cy="1096963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altLang="en-US" noProof="0" smtClean="0"/>
              <a:t>Click to edit Master title style</a:t>
            </a:r>
          </a:p>
        </p:txBody>
      </p:sp>
      <p:sp>
        <p:nvSpPr>
          <p:cNvPr id="82956" name="Text Placeholder 2"/>
          <p:cNvSpPr>
            <a:spLocks noGrp="1"/>
          </p:cNvSpPr>
          <p:nvPr>
            <p:ph type="subTitle" idx="1"/>
          </p:nvPr>
        </p:nvSpPr>
        <p:spPr>
          <a:xfrm>
            <a:off x="358775" y="4257675"/>
            <a:ext cx="8461375" cy="3968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AU" altLang="en-US" noProof="0" smtClean="0"/>
              <a:t>Click to edit Master subtitle style</a:t>
            </a:r>
          </a:p>
        </p:txBody>
      </p:sp>
      <p:sp>
        <p:nvSpPr>
          <p:cNvPr id="36" name="AutoShape 4"/>
          <p:cNvSpPr>
            <a:spLocks noChangeAspect="1" noChangeArrowheads="1" noTextEdit="1"/>
          </p:cNvSpPr>
          <p:nvPr/>
        </p:nvSpPr>
        <p:spPr bwMode="auto">
          <a:xfrm>
            <a:off x="3175" y="3325813"/>
            <a:ext cx="9161463" cy="8016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latin typeface="+mn-lt"/>
            </a:endParaRPr>
          </a:p>
        </p:txBody>
      </p:sp>
      <p:sp>
        <p:nvSpPr>
          <p:cNvPr id="43" name="AutoShape 81"/>
          <p:cNvSpPr>
            <a:spLocks noChangeAspect="1" noChangeArrowheads="1" noTextEdit="1"/>
          </p:cNvSpPr>
          <p:nvPr/>
        </p:nvSpPr>
        <p:spPr bwMode="auto">
          <a:xfrm>
            <a:off x="1588" y="3321050"/>
            <a:ext cx="91694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82960" name="Group 35"/>
          <p:cNvGrpSpPr>
            <a:grpSpLocks/>
          </p:cNvGrpSpPr>
          <p:nvPr/>
        </p:nvGrpSpPr>
        <p:grpSpPr bwMode="auto">
          <a:xfrm>
            <a:off x="0" y="5500688"/>
            <a:ext cx="9167813" cy="996950"/>
            <a:chOff x="608" y="5500319"/>
            <a:chExt cx="9167813" cy="996950"/>
          </a:xfrm>
        </p:grpSpPr>
        <p:grpSp>
          <p:nvGrpSpPr>
            <p:cNvPr id="82961" name="Group 22"/>
            <p:cNvGrpSpPr>
              <a:grpSpLocks/>
            </p:cNvGrpSpPr>
            <p:nvPr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49" name="Freeform 11"/>
              <p:cNvSpPr>
                <a:spLocks noEditPoints="1"/>
              </p:cNvSpPr>
              <p:nvPr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latin typeface="Arial" charset="0"/>
                </a:endParaRPr>
              </a:p>
            </p:txBody>
          </p:sp>
          <p:sp>
            <p:nvSpPr>
              <p:cNvPr id="50" name="Freeform 24"/>
              <p:cNvSpPr>
                <a:spLocks/>
              </p:cNvSpPr>
              <p:nvPr/>
            </p:nvSpPr>
            <p:spPr bwMode="auto">
              <a:xfrm>
                <a:off x="-7938" y="5732463"/>
                <a:ext cx="7362825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latin typeface="Arial" charset="0"/>
                </a:endParaRPr>
              </a:p>
            </p:txBody>
          </p:sp>
          <p:sp>
            <p:nvSpPr>
              <p:cNvPr id="51" name="Freeform 25"/>
              <p:cNvSpPr>
                <a:spLocks/>
              </p:cNvSpPr>
              <p:nvPr/>
            </p:nvSpPr>
            <p:spPr bwMode="auto">
              <a:xfrm>
                <a:off x="7354887" y="5732463"/>
                <a:ext cx="1804988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latin typeface="Arial" charset="0"/>
                </a:endParaRPr>
              </a:p>
            </p:txBody>
          </p:sp>
        </p:grpSp>
        <p:pic>
          <p:nvPicPr>
            <p:cNvPr id="82965" name="Picture 7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" name="Group 19"/>
            <p:cNvGrpSpPr/>
            <p:nvPr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37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latin typeface="Arial" charset="0"/>
                </a:endParaRPr>
              </a:p>
            </p:txBody>
          </p:sp>
          <p:sp>
            <p:nvSpPr>
              <p:cNvPr id="38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latin typeface="Arial" charset="0"/>
                </a:endParaRPr>
              </a:p>
            </p:txBody>
          </p:sp>
          <p:sp>
            <p:nvSpPr>
              <p:cNvPr id="39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latin typeface="Arial" charset="0"/>
                </a:endParaRPr>
              </a:p>
            </p:txBody>
          </p:sp>
          <p:sp>
            <p:nvSpPr>
              <p:cNvPr id="40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latin typeface="Arial" charset="0"/>
                </a:endParaRPr>
              </a:p>
            </p:txBody>
          </p:sp>
          <p:sp>
            <p:nvSpPr>
              <p:cNvPr id="41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latin typeface="Arial" charset="0"/>
                </a:endParaRPr>
              </a:p>
            </p:txBody>
          </p:sp>
          <p:sp>
            <p:nvSpPr>
              <p:cNvPr id="42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latin typeface="Arial" charset="0"/>
                </a:endParaRPr>
              </a:p>
            </p:txBody>
          </p:sp>
          <p:sp>
            <p:nvSpPr>
              <p:cNvPr id="3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latin typeface="Arial" charset="0"/>
                </a:endParaRPr>
              </a:p>
            </p:txBody>
          </p:sp>
          <p:sp>
            <p:nvSpPr>
              <p:cNvPr id="44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latin typeface="Arial" charset="0"/>
                </a:endParaRPr>
              </a:p>
            </p:txBody>
          </p:sp>
          <p:sp>
            <p:nvSpPr>
              <p:cNvPr id="45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latin typeface="Arial" charset="0"/>
                </a:endParaRPr>
              </a:p>
            </p:txBody>
          </p:sp>
          <p:sp>
            <p:nvSpPr>
              <p:cNvPr id="46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latin typeface="Arial" charset="0"/>
                </a:endParaRPr>
              </a:p>
            </p:txBody>
          </p:sp>
          <p:sp>
            <p:nvSpPr>
              <p:cNvPr id="47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latin typeface="Arial" charset="0"/>
                </a:endParaRPr>
              </a:p>
            </p:txBody>
          </p:sp>
          <p:sp>
            <p:nvSpPr>
              <p:cNvPr id="48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latin typeface="Arial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smtClean="0"/>
              <a:t>OWL-Time and enhancements  |  Cox</a:t>
            </a:r>
            <a:endParaRPr lang="en-A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F5D2A1-E7A2-4A5A-9E58-290BBCA85084}" type="slidenum">
              <a:rPr lang="en-AU" altLang="en-US"/>
              <a:pPr/>
              <a:t>‹#›</a:t>
            </a:fld>
            <a:r>
              <a:rPr lang="en-AU" altLang="en-US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69492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smtClean="0"/>
              <a:t>OWL-Time and enhancements  |  Cox</a:t>
            </a:r>
            <a:endParaRPr lang="en-A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02E809-5F64-44FC-8E2F-9730DEEA2839}" type="slidenum">
              <a:rPr lang="en-AU" altLang="en-US"/>
              <a:pPr/>
              <a:t>‹#›</a:t>
            </a:fld>
            <a:r>
              <a:rPr lang="en-AU" altLang="en-US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207291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268413"/>
            <a:ext cx="4154488" cy="4573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663" y="1268413"/>
            <a:ext cx="4154487" cy="4573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smtClean="0"/>
              <a:t>OWL-Time and enhancements  |  Cox</a:t>
            </a:r>
            <a:endParaRPr lang="en-A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867374-3045-4FDC-92E2-764D6B16E051}" type="slidenum">
              <a:rPr lang="en-AU" altLang="en-US"/>
              <a:pPr/>
              <a:t>‹#›</a:t>
            </a:fld>
            <a:r>
              <a:rPr lang="en-AU" altLang="en-US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4755704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smtClean="0"/>
              <a:t>OWL-Time and enhancements  |  Cox</a:t>
            </a:r>
            <a:endParaRPr lang="en-AU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24F5CE-2870-4E76-841B-959DF6B538C4}" type="slidenum">
              <a:rPr lang="en-AU" altLang="en-US"/>
              <a:pPr/>
              <a:t>‹#›</a:t>
            </a:fld>
            <a:r>
              <a:rPr lang="en-AU" altLang="en-US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0671947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smtClean="0"/>
              <a:t>OWL-Time and enhancements  |  Cox</a:t>
            </a:r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A1AE09-A1D1-4EC8-992D-925176665F75}" type="slidenum">
              <a:rPr lang="en-AU" altLang="en-US"/>
              <a:pPr/>
              <a:t>‹#›</a:t>
            </a:fld>
            <a:r>
              <a:rPr lang="en-AU" altLang="en-US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8367420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smtClean="0"/>
              <a:t>OWL-Time and enhancements  |  Cox</a:t>
            </a:r>
            <a:endParaRPr lang="en-AU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BAA690-208A-4B6D-8D2E-5784AFA2F7E5}" type="slidenum">
              <a:rPr lang="en-AU" altLang="en-US"/>
              <a:pPr/>
              <a:t>‹#›</a:t>
            </a:fld>
            <a:r>
              <a:rPr lang="en-AU" altLang="en-US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6096876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smtClean="0"/>
              <a:t>OWL-Time and enhancements  |  Cox</a:t>
            </a:r>
            <a:endParaRPr lang="en-A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554E4E-0656-45F1-8AF4-D4514EDB25D7}" type="slidenum">
              <a:rPr lang="en-AU" altLang="en-US"/>
              <a:pPr/>
              <a:t>‹#›</a:t>
            </a:fld>
            <a:r>
              <a:rPr lang="en-AU" altLang="en-US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42061997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smtClean="0"/>
              <a:t>OWL-Time and enhancements  |  Cox</a:t>
            </a:r>
            <a:endParaRPr lang="en-A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ADBFA0-C00A-4369-8D43-0156005BBCB3}" type="slidenum">
              <a:rPr lang="en-AU" altLang="en-US"/>
              <a:pPr/>
              <a:t>‹#›</a:t>
            </a:fld>
            <a:r>
              <a:rPr lang="en-AU" altLang="en-US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08775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smtClean="0"/>
              <a:t>OWL-Time and enhancements  |  Cox</a:t>
            </a:r>
            <a:endParaRPr lang="en-AU" alt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CCDDF7-8FD3-4787-A41F-C1952E67991E}" type="slidenum">
              <a:rPr lang="en-AU" altLang="en-US"/>
              <a:pPr/>
              <a:t>‹#›</a:t>
            </a:fld>
            <a:r>
              <a:rPr lang="en-AU" altLang="en-US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5234324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smtClean="0"/>
              <a:t>OWL-Time and enhancements  |  Cox</a:t>
            </a:r>
            <a:endParaRPr lang="en-A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C72348-8019-4CC4-994D-2518C483DA37}" type="slidenum">
              <a:rPr lang="en-AU" altLang="en-US"/>
              <a:pPr/>
              <a:t>‹#›</a:t>
            </a:fld>
            <a:r>
              <a:rPr lang="en-AU" altLang="en-US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3499825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4638"/>
            <a:ext cx="2114550" cy="5567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274638"/>
            <a:ext cx="6194425" cy="5567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smtClean="0"/>
              <a:t>OWL-Time and enhancements  |  Cox</a:t>
            </a:r>
            <a:endParaRPr lang="en-A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F4B964-8285-49A9-9E9B-4D2A76A9DD9B}" type="slidenum">
              <a:rPr lang="en-AU" altLang="en-US"/>
              <a:pPr/>
              <a:t>‹#›</a:t>
            </a:fld>
            <a:r>
              <a:rPr lang="en-AU" altLang="en-US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4692208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3" name="Title Placeholder 1"/>
          <p:cNvSpPr>
            <a:spLocks noGrp="1"/>
          </p:cNvSpPr>
          <p:nvPr>
            <p:ph type="ctrTitle"/>
          </p:nvPr>
        </p:nvSpPr>
        <p:spPr>
          <a:xfrm>
            <a:off x="358775" y="3105150"/>
            <a:ext cx="8461375" cy="1096963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altLang="en-US" noProof="0" smtClean="0"/>
              <a:t>Click to edit Master title style</a:t>
            </a:r>
          </a:p>
        </p:txBody>
      </p:sp>
      <p:sp>
        <p:nvSpPr>
          <p:cNvPr id="85004" name="Text Placeholder 2"/>
          <p:cNvSpPr>
            <a:spLocks noGrp="1"/>
          </p:cNvSpPr>
          <p:nvPr>
            <p:ph type="subTitle" idx="1"/>
          </p:nvPr>
        </p:nvSpPr>
        <p:spPr>
          <a:xfrm>
            <a:off x="358775" y="4257675"/>
            <a:ext cx="8461375" cy="3968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AU" altLang="en-US" noProof="0" smtClean="0"/>
              <a:t>Click to edit Master subtitle style</a:t>
            </a:r>
          </a:p>
        </p:txBody>
      </p:sp>
      <p:sp>
        <p:nvSpPr>
          <p:cNvPr id="36" name="AutoShape 4"/>
          <p:cNvSpPr>
            <a:spLocks noChangeAspect="1" noChangeArrowheads="1" noTextEdit="1"/>
          </p:cNvSpPr>
          <p:nvPr/>
        </p:nvSpPr>
        <p:spPr bwMode="auto">
          <a:xfrm>
            <a:off x="3175" y="3325813"/>
            <a:ext cx="9161463" cy="8016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latin typeface="+mn-lt"/>
            </a:endParaRPr>
          </a:p>
        </p:txBody>
      </p:sp>
      <p:sp>
        <p:nvSpPr>
          <p:cNvPr id="43" name="AutoShape 81"/>
          <p:cNvSpPr>
            <a:spLocks noChangeAspect="1" noChangeArrowheads="1" noTextEdit="1"/>
          </p:cNvSpPr>
          <p:nvPr/>
        </p:nvSpPr>
        <p:spPr bwMode="auto">
          <a:xfrm>
            <a:off x="1588" y="3321050"/>
            <a:ext cx="91694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85008" name="Group 66"/>
          <p:cNvGrpSpPr>
            <a:grpSpLocks/>
          </p:cNvGrpSpPr>
          <p:nvPr/>
        </p:nvGrpSpPr>
        <p:grpSpPr bwMode="auto">
          <a:xfrm>
            <a:off x="-26988" y="357188"/>
            <a:ext cx="9178926" cy="2571750"/>
            <a:chOff x="-17463" y="357188"/>
            <a:chExt cx="9186863" cy="2571750"/>
          </a:xfrm>
        </p:grpSpPr>
        <p:sp>
          <p:nvSpPr>
            <p:cNvPr id="2" name="Freeform 17"/>
            <p:cNvSpPr>
              <a:spLocks/>
            </p:cNvSpPr>
            <p:nvPr userDrawn="1"/>
          </p:nvSpPr>
          <p:spPr bwMode="auto">
            <a:xfrm>
              <a:off x="-17463" y="1971675"/>
              <a:ext cx="9186863" cy="957263"/>
            </a:xfrm>
            <a:custGeom>
              <a:avLst/>
              <a:gdLst>
                <a:gd name="T0" fmla="*/ 0 w 2880"/>
                <a:gd name="T1" fmla="*/ 0 h 300"/>
                <a:gd name="T2" fmla="*/ 372 w 2880"/>
                <a:gd name="T3" fmla="*/ 0 h 300"/>
                <a:gd name="T4" fmla="*/ 890 w 2880"/>
                <a:gd name="T5" fmla="*/ 171 h 300"/>
                <a:gd name="T6" fmla="*/ 1389 w 2880"/>
                <a:gd name="T7" fmla="*/ 300 h 300"/>
                <a:gd name="T8" fmla="*/ 2880 w 2880"/>
                <a:gd name="T9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300">
                  <a:moveTo>
                    <a:pt x="0" y="0"/>
                  </a:moveTo>
                  <a:cubicBezTo>
                    <a:pt x="0" y="0"/>
                    <a:pt x="308" y="0"/>
                    <a:pt x="372" y="0"/>
                  </a:cubicBezTo>
                  <a:cubicBezTo>
                    <a:pt x="638" y="0"/>
                    <a:pt x="749" y="91"/>
                    <a:pt x="890" y="171"/>
                  </a:cubicBezTo>
                  <a:cubicBezTo>
                    <a:pt x="1011" y="240"/>
                    <a:pt x="1176" y="300"/>
                    <a:pt x="1389" y="300"/>
                  </a:cubicBezTo>
                  <a:cubicBezTo>
                    <a:pt x="2880" y="300"/>
                    <a:pt x="2880" y="300"/>
                    <a:pt x="2880" y="300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3" name="Freeform 18"/>
            <p:cNvSpPr>
              <a:spLocks/>
            </p:cNvSpPr>
            <p:nvPr userDrawn="1"/>
          </p:nvSpPr>
          <p:spPr bwMode="auto">
            <a:xfrm>
              <a:off x="-17463" y="2449513"/>
              <a:ext cx="9186863" cy="479425"/>
            </a:xfrm>
            <a:custGeom>
              <a:avLst/>
              <a:gdLst>
                <a:gd name="T0" fmla="*/ 2880 w 2880"/>
                <a:gd name="T1" fmla="*/ 0 h 150"/>
                <a:gd name="T2" fmla="*/ 1202 w 2880"/>
                <a:gd name="T3" fmla="*/ 0 h 150"/>
                <a:gd name="T4" fmla="*/ 890 w 2880"/>
                <a:gd name="T5" fmla="*/ 21 h 150"/>
                <a:gd name="T6" fmla="*/ 366 w 2880"/>
                <a:gd name="T7" fmla="*/ 150 h 150"/>
                <a:gd name="T8" fmla="*/ 0 w 2880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150">
                  <a:moveTo>
                    <a:pt x="2880" y="0"/>
                  </a:moveTo>
                  <a:cubicBezTo>
                    <a:pt x="1202" y="0"/>
                    <a:pt x="1202" y="0"/>
                    <a:pt x="1202" y="0"/>
                  </a:cubicBezTo>
                  <a:cubicBezTo>
                    <a:pt x="999" y="0"/>
                    <a:pt x="933" y="5"/>
                    <a:pt x="890" y="21"/>
                  </a:cubicBezTo>
                  <a:cubicBezTo>
                    <a:pt x="802" y="55"/>
                    <a:pt x="685" y="150"/>
                    <a:pt x="366" y="150"/>
                  </a:cubicBezTo>
                  <a:cubicBezTo>
                    <a:pt x="0" y="150"/>
                    <a:pt x="0" y="150"/>
                    <a:pt x="0" y="150"/>
                  </a:cubicBezTo>
                </a:path>
              </a:pathLst>
            </a:custGeom>
            <a:noFill/>
            <a:ln w="190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4" name="Freeform 19"/>
            <p:cNvSpPr>
              <a:spLocks/>
            </p:cNvSpPr>
            <p:nvPr userDrawn="1"/>
          </p:nvSpPr>
          <p:spPr bwMode="auto">
            <a:xfrm>
              <a:off x="-17463" y="1655763"/>
              <a:ext cx="9186863" cy="954087"/>
            </a:xfrm>
            <a:custGeom>
              <a:avLst/>
              <a:gdLst>
                <a:gd name="T0" fmla="*/ 0 w 2880"/>
                <a:gd name="T1" fmla="*/ 0 h 299"/>
                <a:gd name="T2" fmla="*/ 372 w 2880"/>
                <a:gd name="T3" fmla="*/ 0 h 299"/>
                <a:gd name="T4" fmla="*/ 890 w 2880"/>
                <a:gd name="T5" fmla="*/ 170 h 299"/>
                <a:gd name="T6" fmla="*/ 1389 w 2880"/>
                <a:gd name="T7" fmla="*/ 299 h 299"/>
                <a:gd name="T8" fmla="*/ 2880 w 2880"/>
                <a:gd name="T9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299">
                  <a:moveTo>
                    <a:pt x="0" y="0"/>
                  </a:moveTo>
                  <a:cubicBezTo>
                    <a:pt x="0" y="0"/>
                    <a:pt x="308" y="0"/>
                    <a:pt x="372" y="0"/>
                  </a:cubicBezTo>
                  <a:cubicBezTo>
                    <a:pt x="638" y="0"/>
                    <a:pt x="749" y="90"/>
                    <a:pt x="890" y="170"/>
                  </a:cubicBezTo>
                  <a:cubicBezTo>
                    <a:pt x="1011" y="239"/>
                    <a:pt x="1176" y="299"/>
                    <a:pt x="1389" y="299"/>
                  </a:cubicBezTo>
                  <a:cubicBezTo>
                    <a:pt x="2880" y="299"/>
                    <a:pt x="2880" y="299"/>
                    <a:pt x="2880" y="299"/>
                  </a:cubicBezTo>
                </a:path>
              </a:pathLst>
            </a:custGeom>
            <a:noFill/>
            <a:ln w="19050" cap="flat">
              <a:solidFill>
                <a:schemeClr val="accent2">
                  <a:lumMod val="90000"/>
                  <a:lumOff val="10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5" name="Freeform 20"/>
            <p:cNvSpPr>
              <a:spLocks/>
            </p:cNvSpPr>
            <p:nvPr userDrawn="1"/>
          </p:nvSpPr>
          <p:spPr bwMode="auto">
            <a:xfrm>
              <a:off x="-17463" y="2130425"/>
              <a:ext cx="9186863" cy="479425"/>
            </a:xfrm>
            <a:custGeom>
              <a:avLst/>
              <a:gdLst>
                <a:gd name="T0" fmla="*/ 2880 w 2880"/>
                <a:gd name="T1" fmla="*/ 0 h 150"/>
                <a:gd name="T2" fmla="*/ 1202 w 2880"/>
                <a:gd name="T3" fmla="*/ 0 h 150"/>
                <a:gd name="T4" fmla="*/ 890 w 2880"/>
                <a:gd name="T5" fmla="*/ 21 h 150"/>
                <a:gd name="T6" fmla="*/ 366 w 2880"/>
                <a:gd name="T7" fmla="*/ 150 h 150"/>
                <a:gd name="T8" fmla="*/ 0 w 2880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150">
                  <a:moveTo>
                    <a:pt x="2880" y="0"/>
                  </a:moveTo>
                  <a:cubicBezTo>
                    <a:pt x="1202" y="0"/>
                    <a:pt x="1202" y="0"/>
                    <a:pt x="1202" y="0"/>
                  </a:cubicBezTo>
                  <a:cubicBezTo>
                    <a:pt x="999" y="0"/>
                    <a:pt x="933" y="5"/>
                    <a:pt x="890" y="21"/>
                  </a:cubicBezTo>
                  <a:cubicBezTo>
                    <a:pt x="802" y="55"/>
                    <a:pt x="685" y="150"/>
                    <a:pt x="366" y="150"/>
                  </a:cubicBezTo>
                  <a:cubicBezTo>
                    <a:pt x="0" y="150"/>
                    <a:pt x="0" y="150"/>
                    <a:pt x="0" y="150"/>
                  </a:cubicBezTo>
                </a:path>
              </a:pathLst>
            </a:custGeom>
            <a:noFill/>
            <a:ln w="19050" cap="flat">
              <a:solidFill>
                <a:schemeClr val="accent1">
                  <a:lumMod val="7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52" name="Freeform 21"/>
            <p:cNvSpPr>
              <a:spLocks/>
            </p:cNvSpPr>
            <p:nvPr userDrawn="1"/>
          </p:nvSpPr>
          <p:spPr bwMode="auto">
            <a:xfrm>
              <a:off x="-17463" y="1336675"/>
              <a:ext cx="9186863" cy="954088"/>
            </a:xfrm>
            <a:custGeom>
              <a:avLst/>
              <a:gdLst>
                <a:gd name="T0" fmla="*/ 0 w 2880"/>
                <a:gd name="T1" fmla="*/ 0 h 299"/>
                <a:gd name="T2" fmla="*/ 372 w 2880"/>
                <a:gd name="T3" fmla="*/ 0 h 299"/>
                <a:gd name="T4" fmla="*/ 890 w 2880"/>
                <a:gd name="T5" fmla="*/ 171 h 299"/>
                <a:gd name="T6" fmla="*/ 1389 w 2880"/>
                <a:gd name="T7" fmla="*/ 299 h 299"/>
                <a:gd name="T8" fmla="*/ 2880 w 2880"/>
                <a:gd name="T9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299">
                  <a:moveTo>
                    <a:pt x="0" y="0"/>
                  </a:moveTo>
                  <a:cubicBezTo>
                    <a:pt x="0" y="0"/>
                    <a:pt x="308" y="0"/>
                    <a:pt x="372" y="0"/>
                  </a:cubicBezTo>
                  <a:cubicBezTo>
                    <a:pt x="638" y="0"/>
                    <a:pt x="749" y="90"/>
                    <a:pt x="890" y="171"/>
                  </a:cubicBezTo>
                  <a:cubicBezTo>
                    <a:pt x="1011" y="239"/>
                    <a:pt x="1176" y="299"/>
                    <a:pt x="1389" y="299"/>
                  </a:cubicBezTo>
                  <a:cubicBezTo>
                    <a:pt x="2880" y="299"/>
                    <a:pt x="2880" y="299"/>
                    <a:pt x="2880" y="299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53" name="Freeform 22"/>
            <p:cNvSpPr>
              <a:spLocks/>
            </p:cNvSpPr>
            <p:nvPr userDrawn="1"/>
          </p:nvSpPr>
          <p:spPr bwMode="auto">
            <a:xfrm>
              <a:off x="-17463" y="1811338"/>
              <a:ext cx="9186863" cy="479425"/>
            </a:xfrm>
            <a:custGeom>
              <a:avLst/>
              <a:gdLst>
                <a:gd name="T0" fmla="*/ 2880 w 2880"/>
                <a:gd name="T1" fmla="*/ 0 h 150"/>
                <a:gd name="T2" fmla="*/ 1202 w 2880"/>
                <a:gd name="T3" fmla="*/ 0 h 150"/>
                <a:gd name="T4" fmla="*/ 890 w 2880"/>
                <a:gd name="T5" fmla="*/ 22 h 150"/>
                <a:gd name="T6" fmla="*/ 366 w 2880"/>
                <a:gd name="T7" fmla="*/ 150 h 150"/>
                <a:gd name="T8" fmla="*/ 0 w 2880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150">
                  <a:moveTo>
                    <a:pt x="2880" y="0"/>
                  </a:moveTo>
                  <a:cubicBezTo>
                    <a:pt x="1202" y="0"/>
                    <a:pt x="1202" y="0"/>
                    <a:pt x="1202" y="0"/>
                  </a:cubicBezTo>
                  <a:cubicBezTo>
                    <a:pt x="999" y="0"/>
                    <a:pt x="933" y="5"/>
                    <a:pt x="890" y="22"/>
                  </a:cubicBezTo>
                  <a:cubicBezTo>
                    <a:pt x="802" y="55"/>
                    <a:pt x="685" y="150"/>
                    <a:pt x="366" y="150"/>
                  </a:cubicBezTo>
                  <a:cubicBezTo>
                    <a:pt x="0" y="150"/>
                    <a:pt x="0" y="150"/>
                    <a:pt x="0" y="150"/>
                  </a:cubicBezTo>
                </a:path>
              </a:pathLst>
            </a:custGeom>
            <a:noFill/>
            <a:ln w="190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54" name="Freeform 23"/>
            <p:cNvSpPr>
              <a:spLocks/>
            </p:cNvSpPr>
            <p:nvPr userDrawn="1"/>
          </p:nvSpPr>
          <p:spPr bwMode="auto">
            <a:xfrm>
              <a:off x="-17463" y="357188"/>
              <a:ext cx="9186863" cy="957262"/>
            </a:xfrm>
            <a:custGeom>
              <a:avLst/>
              <a:gdLst>
                <a:gd name="T0" fmla="*/ 2880 w 2880"/>
                <a:gd name="T1" fmla="*/ 300 h 300"/>
                <a:gd name="T2" fmla="*/ 2501 w 2880"/>
                <a:gd name="T3" fmla="*/ 300 h 300"/>
                <a:gd name="T4" fmla="*/ 1984 w 2880"/>
                <a:gd name="T5" fmla="*/ 129 h 300"/>
                <a:gd name="T6" fmla="*/ 1485 w 2880"/>
                <a:gd name="T7" fmla="*/ 0 h 300"/>
                <a:gd name="T8" fmla="*/ 0 w 2880"/>
                <a:gd name="T9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300">
                  <a:moveTo>
                    <a:pt x="2880" y="300"/>
                  </a:moveTo>
                  <a:cubicBezTo>
                    <a:pt x="2880" y="300"/>
                    <a:pt x="2565" y="300"/>
                    <a:pt x="2501" y="300"/>
                  </a:cubicBezTo>
                  <a:cubicBezTo>
                    <a:pt x="2236" y="300"/>
                    <a:pt x="2124" y="209"/>
                    <a:pt x="1984" y="129"/>
                  </a:cubicBezTo>
                  <a:cubicBezTo>
                    <a:pt x="1863" y="60"/>
                    <a:pt x="1698" y="0"/>
                    <a:pt x="148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2">
                  <a:lumMod val="90000"/>
                  <a:lumOff val="10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55" name="Freeform 24"/>
            <p:cNvSpPr>
              <a:spLocks/>
            </p:cNvSpPr>
            <p:nvPr userDrawn="1"/>
          </p:nvSpPr>
          <p:spPr bwMode="auto">
            <a:xfrm>
              <a:off x="-17463" y="357188"/>
              <a:ext cx="9186863" cy="477837"/>
            </a:xfrm>
            <a:custGeom>
              <a:avLst/>
              <a:gdLst>
                <a:gd name="T0" fmla="*/ 0 w 2880"/>
                <a:gd name="T1" fmla="*/ 150 h 150"/>
                <a:gd name="T2" fmla="*/ 1672 w 2880"/>
                <a:gd name="T3" fmla="*/ 150 h 150"/>
                <a:gd name="T4" fmla="*/ 1984 w 2880"/>
                <a:gd name="T5" fmla="*/ 129 h 150"/>
                <a:gd name="T6" fmla="*/ 2507 w 2880"/>
                <a:gd name="T7" fmla="*/ 0 h 150"/>
                <a:gd name="T8" fmla="*/ 2880 w 2880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150">
                  <a:moveTo>
                    <a:pt x="0" y="150"/>
                  </a:moveTo>
                  <a:cubicBezTo>
                    <a:pt x="1672" y="150"/>
                    <a:pt x="1672" y="150"/>
                    <a:pt x="1672" y="150"/>
                  </a:cubicBezTo>
                  <a:cubicBezTo>
                    <a:pt x="1875" y="150"/>
                    <a:pt x="1941" y="145"/>
                    <a:pt x="1984" y="129"/>
                  </a:cubicBezTo>
                  <a:cubicBezTo>
                    <a:pt x="2071" y="95"/>
                    <a:pt x="2189" y="0"/>
                    <a:pt x="2507" y="0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noFill/>
            <a:ln w="190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56" name="Freeform 25"/>
            <p:cNvSpPr>
              <a:spLocks/>
            </p:cNvSpPr>
            <p:nvPr userDrawn="1"/>
          </p:nvSpPr>
          <p:spPr bwMode="auto">
            <a:xfrm>
              <a:off x="-17463" y="676275"/>
              <a:ext cx="9186863" cy="954088"/>
            </a:xfrm>
            <a:custGeom>
              <a:avLst/>
              <a:gdLst>
                <a:gd name="T0" fmla="*/ 2880 w 2880"/>
                <a:gd name="T1" fmla="*/ 299 h 299"/>
                <a:gd name="T2" fmla="*/ 2501 w 2880"/>
                <a:gd name="T3" fmla="*/ 299 h 299"/>
                <a:gd name="T4" fmla="*/ 1984 w 2880"/>
                <a:gd name="T5" fmla="*/ 129 h 299"/>
                <a:gd name="T6" fmla="*/ 1485 w 2880"/>
                <a:gd name="T7" fmla="*/ 0 h 299"/>
                <a:gd name="T8" fmla="*/ 0 w 2880"/>
                <a:gd name="T9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299">
                  <a:moveTo>
                    <a:pt x="2880" y="299"/>
                  </a:moveTo>
                  <a:cubicBezTo>
                    <a:pt x="2880" y="299"/>
                    <a:pt x="2565" y="299"/>
                    <a:pt x="2501" y="299"/>
                  </a:cubicBezTo>
                  <a:cubicBezTo>
                    <a:pt x="2236" y="299"/>
                    <a:pt x="2124" y="209"/>
                    <a:pt x="1984" y="129"/>
                  </a:cubicBezTo>
                  <a:cubicBezTo>
                    <a:pt x="1863" y="60"/>
                    <a:pt x="1698" y="0"/>
                    <a:pt x="148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57" name="Freeform 26"/>
            <p:cNvSpPr>
              <a:spLocks/>
            </p:cNvSpPr>
            <p:nvPr userDrawn="1"/>
          </p:nvSpPr>
          <p:spPr bwMode="auto">
            <a:xfrm>
              <a:off x="-17463" y="676275"/>
              <a:ext cx="9186863" cy="477838"/>
            </a:xfrm>
            <a:custGeom>
              <a:avLst/>
              <a:gdLst>
                <a:gd name="T0" fmla="*/ 0 w 2880"/>
                <a:gd name="T1" fmla="*/ 150 h 150"/>
                <a:gd name="T2" fmla="*/ 1672 w 2880"/>
                <a:gd name="T3" fmla="*/ 150 h 150"/>
                <a:gd name="T4" fmla="*/ 1984 w 2880"/>
                <a:gd name="T5" fmla="*/ 129 h 150"/>
                <a:gd name="T6" fmla="*/ 2507 w 2880"/>
                <a:gd name="T7" fmla="*/ 0 h 150"/>
                <a:gd name="T8" fmla="*/ 2880 w 2880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150">
                  <a:moveTo>
                    <a:pt x="0" y="150"/>
                  </a:moveTo>
                  <a:cubicBezTo>
                    <a:pt x="1672" y="150"/>
                    <a:pt x="1672" y="150"/>
                    <a:pt x="1672" y="150"/>
                  </a:cubicBezTo>
                  <a:cubicBezTo>
                    <a:pt x="1875" y="150"/>
                    <a:pt x="1941" y="145"/>
                    <a:pt x="1984" y="129"/>
                  </a:cubicBezTo>
                  <a:cubicBezTo>
                    <a:pt x="2071" y="95"/>
                    <a:pt x="2189" y="0"/>
                    <a:pt x="2507" y="0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noFill/>
            <a:ln w="19050" cap="flat">
              <a:solidFill>
                <a:schemeClr val="accent1">
                  <a:lumMod val="7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58" name="Freeform 27"/>
            <p:cNvSpPr>
              <a:spLocks/>
            </p:cNvSpPr>
            <p:nvPr userDrawn="1"/>
          </p:nvSpPr>
          <p:spPr bwMode="auto">
            <a:xfrm>
              <a:off x="-17463" y="995363"/>
              <a:ext cx="9186863" cy="954087"/>
            </a:xfrm>
            <a:custGeom>
              <a:avLst/>
              <a:gdLst>
                <a:gd name="T0" fmla="*/ 2880 w 2880"/>
                <a:gd name="T1" fmla="*/ 299 h 299"/>
                <a:gd name="T2" fmla="*/ 2501 w 2880"/>
                <a:gd name="T3" fmla="*/ 299 h 299"/>
                <a:gd name="T4" fmla="*/ 1984 w 2880"/>
                <a:gd name="T5" fmla="*/ 128 h 299"/>
                <a:gd name="T6" fmla="*/ 1485 w 2880"/>
                <a:gd name="T7" fmla="*/ 0 h 299"/>
                <a:gd name="T8" fmla="*/ 0 w 2880"/>
                <a:gd name="T9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299">
                  <a:moveTo>
                    <a:pt x="2880" y="299"/>
                  </a:moveTo>
                  <a:cubicBezTo>
                    <a:pt x="2880" y="299"/>
                    <a:pt x="2565" y="299"/>
                    <a:pt x="2501" y="299"/>
                  </a:cubicBezTo>
                  <a:cubicBezTo>
                    <a:pt x="2236" y="299"/>
                    <a:pt x="2124" y="209"/>
                    <a:pt x="1984" y="128"/>
                  </a:cubicBezTo>
                  <a:cubicBezTo>
                    <a:pt x="1863" y="60"/>
                    <a:pt x="1698" y="0"/>
                    <a:pt x="148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2">
                  <a:lumMod val="90000"/>
                  <a:lumOff val="10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59" name="Freeform 28"/>
            <p:cNvSpPr>
              <a:spLocks/>
            </p:cNvSpPr>
            <p:nvPr userDrawn="1"/>
          </p:nvSpPr>
          <p:spPr bwMode="auto">
            <a:xfrm>
              <a:off x="-17463" y="995363"/>
              <a:ext cx="9186863" cy="474662"/>
            </a:xfrm>
            <a:custGeom>
              <a:avLst/>
              <a:gdLst>
                <a:gd name="T0" fmla="*/ 0 w 2880"/>
                <a:gd name="T1" fmla="*/ 149 h 149"/>
                <a:gd name="T2" fmla="*/ 1672 w 2880"/>
                <a:gd name="T3" fmla="*/ 149 h 149"/>
                <a:gd name="T4" fmla="*/ 1984 w 2880"/>
                <a:gd name="T5" fmla="*/ 128 h 149"/>
                <a:gd name="T6" fmla="*/ 2507 w 2880"/>
                <a:gd name="T7" fmla="*/ 0 h 149"/>
                <a:gd name="T8" fmla="*/ 2880 w 2880"/>
                <a:gd name="T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149">
                  <a:moveTo>
                    <a:pt x="0" y="149"/>
                  </a:moveTo>
                  <a:cubicBezTo>
                    <a:pt x="1672" y="149"/>
                    <a:pt x="1672" y="149"/>
                    <a:pt x="1672" y="149"/>
                  </a:cubicBezTo>
                  <a:cubicBezTo>
                    <a:pt x="1875" y="149"/>
                    <a:pt x="1941" y="145"/>
                    <a:pt x="1984" y="128"/>
                  </a:cubicBezTo>
                  <a:cubicBezTo>
                    <a:pt x="2071" y="95"/>
                    <a:pt x="2189" y="0"/>
                    <a:pt x="2507" y="0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noFill/>
            <a:ln w="190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</p:grpSp>
      <p:grpSp>
        <p:nvGrpSpPr>
          <p:cNvPr id="85030" name="Group 36"/>
          <p:cNvGrpSpPr>
            <a:grpSpLocks/>
          </p:cNvGrpSpPr>
          <p:nvPr/>
        </p:nvGrpSpPr>
        <p:grpSpPr bwMode="auto">
          <a:xfrm>
            <a:off x="-26988" y="357188"/>
            <a:ext cx="9194801" cy="6140450"/>
            <a:chOff x="-26988" y="357188"/>
            <a:chExt cx="9195409" cy="6140081"/>
          </a:xfrm>
        </p:grpSpPr>
        <p:grpSp>
          <p:nvGrpSpPr>
            <p:cNvPr id="85031" name="Group 35"/>
            <p:cNvGrpSpPr>
              <a:grpSpLocks/>
            </p:cNvGrpSpPr>
            <p:nvPr/>
          </p:nvGrpSpPr>
          <p:grpSpPr bwMode="auto">
            <a:xfrm>
              <a:off x="608" y="5500319"/>
              <a:ext cx="9167813" cy="996950"/>
              <a:chOff x="608" y="5500319"/>
              <a:chExt cx="9167813" cy="996950"/>
            </a:xfrm>
          </p:grpSpPr>
          <p:grpSp>
            <p:nvGrpSpPr>
              <p:cNvPr id="85032" name="Group 22"/>
              <p:cNvGrpSpPr>
                <a:grpSpLocks/>
              </p:cNvGrpSpPr>
              <p:nvPr/>
            </p:nvGrpSpPr>
            <p:grpSpPr bwMode="auto">
              <a:xfrm>
                <a:off x="608" y="5500319"/>
                <a:ext cx="9167813" cy="996950"/>
                <a:chOff x="-7938" y="5668963"/>
                <a:chExt cx="9167813" cy="996950"/>
              </a:xfrm>
            </p:grpSpPr>
            <p:sp>
              <p:nvSpPr>
                <p:cNvPr id="49" name="Freeform 11"/>
                <p:cNvSpPr>
                  <a:spLocks noEditPoints="1"/>
                </p:cNvSpPr>
                <p:nvPr/>
              </p:nvSpPr>
              <p:spPr bwMode="auto">
                <a:xfrm>
                  <a:off x="-8544" y="5669023"/>
                  <a:ext cx="9168419" cy="996890"/>
                </a:xfrm>
                <a:custGeom>
                  <a:avLst/>
                  <a:gdLst>
                    <a:gd name="T0" fmla="*/ 2880 w 2880"/>
                    <a:gd name="T1" fmla="*/ 20 h 313"/>
                    <a:gd name="T2" fmla="*/ 2789 w 2880"/>
                    <a:gd name="T3" fmla="*/ 20 h 313"/>
                    <a:gd name="T4" fmla="*/ 2313 w 2880"/>
                    <a:gd name="T5" fmla="*/ 137 h 313"/>
                    <a:gd name="T6" fmla="*/ 2784 w 2880"/>
                    <a:gd name="T7" fmla="*/ 313 h 313"/>
                    <a:gd name="T8" fmla="*/ 2880 w 2880"/>
                    <a:gd name="T9" fmla="*/ 313 h 313"/>
                    <a:gd name="T10" fmla="*/ 2880 w 2880"/>
                    <a:gd name="T11" fmla="*/ 20 h 313"/>
                    <a:gd name="T12" fmla="*/ 1860 w 2880"/>
                    <a:gd name="T13" fmla="*/ 0 h 313"/>
                    <a:gd name="T14" fmla="*/ 0 w 2880"/>
                    <a:gd name="T15" fmla="*/ 0 h 313"/>
                    <a:gd name="T16" fmla="*/ 0 w 2880"/>
                    <a:gd name="T17" fmla="*/ 157 h 313"/>
                    <a:gd name="T18" fmla="*/ 2030 w 2880"/>
                    <a:gd name="T19" fmla="*/ 157 h 313"/>
                    <a:gd name="T20" fmla="*/ 2313 w 2880"/>
                    <a:gd name="T21" fmla="*/ 137 h 313"/>
                    <a:gd name="T22" fmla="*/ 2313 w 2880"/>
                    <a:gd name="T23" fmla="*/ 137 h 313"/>
                    <a:gd name="T24" fmla="*/ 2313 w 2880"/>
                    <a:gd name="T25" fmla="*/ 137 h 313"/>
                    <a:gd name="T26" fmla="*/ 1860 w 2880"/>
                    <a:gd name="T27" fmla="*/ 0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80" h="313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411" y="217"/>
                        <a:pt x="2542" y="313"/>
                        <a:pt x="2784" y="313"/>
                      </a:cubicBezTo>
                      <a:cubicBezTo>
                        <a:pt x="2842" y="313"/>
                        <a:pt x="2880" y="313"/>
                        <a:pt x="2880" y="313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57"/>
                        <a:pt x="0" y="157"/>
                        <a:pt x="0" y="157"/>
                      </a:cubicBezTo>
                      <a:cubicBezTo>
                        <a:pt x="2030" y="157"/>
                        <a:pt x="2030" y="157"/>
                        <a:pt x="2030" y="157"/>
                      </a:cubicBezTo>
                      <a:cubicBezTo>
                        <a:pt x="2214" y="157"/>
                        <a:pt x="2274" y="152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AU">
                    <a:latin typeface="Arial" charset="0"/>
                  </a:endParaRPr>
                </a:p>
              </p:txBody>
            </p:sp>
            <p:sp>
              <p:nvSpPr>
                <p:cNvPr id="50" name="Freeform 24"/>
                <p:cNvSpPr>
                  <a:spLocks/>
                </p:cNvSpPr>
                <p:nvPr/>
              </p:nvSpPr>
              <p:spPr bwMode="auto">
                <a:xfrm>
                  <a:off x="-8544" y="5732519"/>
                  <a:ext cx="7363312" cy="433361"/>
                </a:xfrm>
                <a:custGeom>
                  <a:avLst/>
                  <a:gdLst>
                    <a:gd name="T0" fmla="*/ 2313 w 2313"/>
                    <a:gd name="T1" fmla="*/ 117 h 136"/>
                    <a:gd name="T2" fmla="*/ 1860 w 2313"/>
                    <a:gd name="T3" fmla="*/ 0 h 136"/>
                    <a:gd name="T4" fmla="*/ 0 w 2313"/>
                    <a:gd name="T5" fmla="*/ 0 h 136"/>
                    <a:gd name="T6" fmla="*/ 0 w 2313"/>
                    <a:gd name="T7" fmla="*/ 136 h 136"/>
                    <a:gd name="T8" fmla="*/ 2030 w 2313"/>
                    <a:gd name="T9" fmla="*/ 136 h 136"/>
                    <a:gd name="T10" fmla="*/ 2313 w 2313"/>
                    <a:gd name="T11" fmla="*/ 117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AU">
                    <a:latin typeface="Arial" charset="0"/>
                  </a:endParaRPr>
                </a:p>
              </p:txBody>
            </p:sp>
            <p:sp>
              <p:nvSpPr>
                <p:cNvPr id="51" name="Freeform 25"/>
                <p:cNvSpPr>
                  <a:spLocks/>
                </p:cNvSpPr>
                <p:nvPr/>
              </p:nvSpPr>
              <p:spPr bwMode="auto">
                <a:xfrm>
                  <a:off x="7354768" y="5732519"/>
                  <a:ext cx="1805107" cy="869898"/>
                </a:xfrm>
                <a:custGeom>
                  <a:avLst/>
                  <a:gdLst>
                    <a:gd name="T0" fmla="*/ 476 w 567"/>
                    <a:gd name="T1" fmla="*/ 0 h 273"/>
                    <a:gd name="T2" fmla="*/ 0 w 567"/>
                    <a:gd name="T3" fmla="*/ 117 h 273"/>
                    <a:gd name="T4" fmla="*/ 471 w 567"/>
                    <a:gd name="T5" fmla="*/ 273 h 273"/>
                    <a:gd name="T6" fmla="*/ 567 w 567"/>
                    <a:gd name="T7" fmla="*/ 273 h 273"/>
                    <a:gd name="T8" fmla="*/ 567 w 567"/>
                    <a:gd name="T9" fmla="*/ 0 h 273"/>
                    <a:gd name="T10" fmla="*/ 476 w 567"/>
                    <a:gd name="T11" fmla="*/ 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AU">
                    <a:latin typeface="Arial" charset="0"/>
                  </a:endParaRPr>
                </a:p>
              </p:txBody>
            </p:sp>
          </p:grpSp>
          <p:pic>
            <p:nvPicPr>
              <p:cNvPr id="85036" name="Picture 7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" name="Group 19"/>
              <p:cNvGrpSpPr/>
              <p:nvPr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37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AU">
                    <a:latin typeface="Arial" charset="0"/>
                  </a:endParaRPr>
                </a:p>
              </p:txBody>
            </p:sp>
            <p:sp>
              <p:nvSpPr>
                <p:cNvPr id="38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AU">
                    <a:latin typeface="Arial" charset="0"/>
                  </a:endParaRPr>
                </a:p>
              </p:txBody>
            </p:sp>
            <p:sp>
              <p:nvSpPr>
                <p:cNvPr id="39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AU">
                    <a:latin typeface="Arial" charset="0"/>
                  </a:endParaRPr>
                </a:p>
              </p:txBody>
            </p:sp>
            <p:sp>
              <p:nvSpPr>
                <p:cNvPr id="40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AU">
                    <a:latin typeface="Arial" charset="0"/>
                  </a:endParaRPr>
                </a:p>
              </p:txBody>
            </p:sp>
            <p:sp>
              <p:nvSpPr>
                <p:cNvPr id="41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AU">
                    <a:latin typeface="Arial" charset="0"/>
                  </a:endParaRPr>
                </a:p>
              </p:txBody>
            </p:sp>
            <p:sp>
              <p:nvSpPr>
                <p:cNvPr id="42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AU">
                    <a:latin typeface="Arial" charset="0"/>
                  </a:endParaRPr>
                </a:p>
              </p:txBody>
            </p:sp>
            <p:sp>
              <p:nvSpPr>
                <p:cNvPr id="7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AU">
                    <a:latin typeface="Arial" charset="0"/>
                  </a:endParaRPr>
                </a:p>
              </p:txBody>
            </p:sp>
            <p:sp>
              <p:nvSpPr>
                <p:cNvPr id="44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AU">
                    <a:latin typeface="Arial" charset="0"/>
                  </a:endParaRPr>
                </a:p>
              </p:txBody>
            </p:sp>
            <p:sp>
              <p:nvSpPr>
                <p:cNvPr id="45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AU">
                    <a:latin typeface="Arial" charset="0"/>
                  </a:endParaRPr>
                </a:p>
              </p:txBody>
            </p:sp>
            <p:sp>
              <p:nvSpPr>
                <p:cNvPr id="46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AU">
                    <a:latin typeface="Arial" charset="0"/>
                  </a:endParaRPr>
                </a:p>
              </p:txBody>
            </p:sp>
            <p:sp>
              <p:nvSpPr>
                <p:cNvPr id="47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AU">
                    <a:latin typeface="Arial" charset="0"/>
                  </a:endParaRPr>
                </a:p>
              </p:txBody>
            </p:sp>
            <p:sp>
              <p:nvSpPr>
                <p:cNvPr id="48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AU">
                    <a:latin typeface="Arial" charset="0"/>
                  </a:endParaRPr>
                </a:p>
              </p:txBody>
            </p:sp>
          </p:grpSp>
        </p:grpSp>
        <p:grpSp>
          <p:nvGrpSpPr>
            <p:cNvPr id="85038" name="Group 66"/>
            <p:cNvGrpSpPr>
              <a:grpSpLocks/>
            </p:cNvGrpSpPr>
            <p:nvPr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22" name="Freeform 17"/>
              <p:cNvSpPr>
                <a:spLocks/>
              </p:cNvSpPr>
              <p:nvPr/>
            </p:nvSpPr>
            <p:spPr bwMode="auto">
              <a:xfrm>
                <a:off x="-17463" y="1971578"/>
                <a:ext cx="9187471" cy="957205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latin typeface="Arial" charset="0"/>
                </a:endParaRPr>
              </a:p>
            </p:txBody>
          </p:sp>
          <p:sp>
            <p:nvSpPr>
              <p:cNvPr id="23" name="Freeform 18"/>
              <p:cNvSpPr>
                <a:spLocks/>
              </p:cNvSpPr>
              <p:nvPr/>
            </p:nvSpPr>
            <p:spPr bwMode="auto">
              <a:xfrm>
                <a:off x="-17463" y="2449387"/>
                <a:ext cx="9187471" cy="479396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latin typeface="Arial" charset="0"/>
                </a:endParaRPr>
              </a:p>
            </p:txBody>
          </p:sp>
          <p:sp>
            <p:nvSpPr>
              <p:cNvPr id="24" name="Freeform 19"/>
              <p:cNvSpPr>
                <a:spLocks/>
              </p:cNvSpPr>
              <p:nvPr/>
            </p:nvSpPr>
            <p:spPr bwMode="auto">
              <a:xfrm>
                <a:off x="-17463" y="1655685"/>
                <a:ext cx="9187471" cy="954030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latin typeface="Arial" charset="0"/>
                </a:endParaRPr>
              </a:p>
            </p:txBody>
          </p:sp>
          <p:sp>
            <p:nvSpPr>
              <p:cNvPr id="25" name="Freeform 20"/>
              <p:cNvSpPr>
                <a:spLocks/>
              </p:cNvSpPr>
              <p:nvPr/>
            </p:nvSpPr>
            <p:spPr bwMode="auto">
              <a:xfrm>
                <a:off x="-17463" y="2130318"/>
                <a:ext cx="9187471" cy="479396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latin typeface="Arial" charset="0"/>
                </a:endParaRPr>
              </a:p>
            </p:txBody>
          </p:sp>
          <p:sp>
            <p:nvSpPr>
              <p:cNvPr id="26" name="Freeform 21"/>
              <p:cNvSpPr>
                <a:spLocks/>
              </p:cNvSpPr>
              <p:nvPr/>
            </p:nvSpPr>
            <p:spPr bwMode="auto">
              <a:xfrm>
                <a:off x="-17463" y="1336616"/>
                <a:ext cx="9187471" cy="954031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latin typeface="Arial" charset="0"/>
                </a:endParaRPr>
              </a:p>
            </p:txBody>
          </p:sp>
          <p:sp>
            <p:nvSpPr>
              <p:cNvPr id="27" name="Freeform 22"/>
              <p:cNvSpPr>
                <a:spLocks/>
              </p:cNvSpPr>
              <p:nvPr/>
            </p:nvSpPr>
            <p:spPr bwMode="auto">
              <a:xfrm>
                <a:off x="-17463" y="1811250"/>
                <a:ext cx="9187471" cy="479396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latin typeface="Arial" charset="0"/>
                </a:endParaRPr>
              </a:p>
            </p:txBody>
          </p:sp>
          <p:sp>
            <p:nvSpPr>
              <p:cNvPr id="28" name="Freeform 23"/>
              <p:cNvSpPr>
                <a:spLocks/>
              </p:cNvSpPr>
              <p:nvPr/>
            </p:nvSpPr>
            <p:spPr bwMode="auto">
              <a:xfrm>
                <a:off x="-17463" y="357188"/>
                <a:ext cx="9187471" cy="957204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latin typeface="Arial" charset="0"/>
                </a:endParaRPr>
              </a:p>
            </p:txBody>
          </p:sp>
          <p:sp>
            <p:nvSpPr>
              <p:cNvPr id="29" name="Freeform 24"/>
              <p:cNvSpPr>
                <a:spLocks/>
              </p:cNvSpPr>
              <p:nvPr/>
            </p:nvSpPr>
            <p:spPr bwMode="auto">
              <a:xfrm>
                <a:off x="-17463" y="357188"/>
                <a:ext cx="9187471" cy="47780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latin typeface="Arial" charset="0"/>
                </a:endParaRPr>
              </a:p>
            </p:txBody>
          </p:sp>
          <p:sp>
            <p:nvSpPr>
              <p:cNvPr id="30" name="Freeform 25"/>
              <p:cNvSpPr>
                <a:spLocks/>
              </p:cNvSpPr>
              <p:nvPr/>
            </p:nvSpPr>
            <p:spPr bwMode="auto">
              <a:xfrm>
                <a:off x="-17463" y="676256"/>
                <a:ext cx="9187471" cy="954031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latin typeface="Arial" charset="0"/>
                </a:endParaRPr>
              </a:p>
            </p:txBody>
          </p:sp>
          <p:sp>
            <p:nvSpPr>
              <p:cNvPr id="31" name="Freeform 26"/>
              <p:cNvSpPr>
                <a:spLocks/>
              </p:cNvSpPr>
              <p:nvPr/>
            </p:nvSpPr>
            <p:spPr bwMode="auto">
              <a:xfrm>
                <a:off x="-17463" y="676256"/>
                <a:ext cx="9187471" cy="477809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latin typeface="Arial" charset="0"/>
                </a:endParaRPr>
              </a:p>
            </p:txBody>
          </p:sp>
          <p:sp>
            <p:nvSpPr>
              <p:cNvPr id="32" name="Freeform 27"/>
              <p:cNvSpPr>
                <a:spLocks/>
              </p:cNvSpPr>
              <p:nvPr/>
            </p:nvSpPr>
            <p:spPr bwMode="auto">
              <a:xfrm>
                <a:off x="-17463" y="995325"/>
                <a:ext cx="9187471" cy="954030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latin typeface="Arial" charset="0"/>
                </a:endParaRPr>
              </a:p>
            </p:txBody>
          </p:sp>
          <p:sp>
            <p:nvSpPr>
              <p:cNvPr id="33" name="Freeform 28"/>
              <p:cNvSpPr>
                <a:spLocks/>
              </p:cNvSpPr>
              <p:nvPr/>
            </p:nvSpPr>
            <p:spPr bwMode="auto">
              <a:xfrm>
                <a:off x="-17463" y="995325"/>
                <a:ext cx="9187471" cy="474633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latin typeface="Arial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smtClean="0"/>
              <a:t>OWL-Time and enhancements  |  Cox</a:t>
            </a:r>
            <a:endParaRPr lang="en-A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35DBAA-D78E-49E9-BF50-9EDE2E27D5A4}" type="slidenum">
              <a:rPr lang="en-AU" altLang="en-US"/>
              <a:pPr/>
              <a:t>‹#›</a:t>
            </a:fld>
            <a:r>
              <a:rPr lang="en-AU" altLang="en-US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2612059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smtClean="0"/>
              <a:t>OWL-Time and enhancements  |  Cox</a:t>
            </a:r>
            <a:endParaRPr lang="en-A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ECEF26-21AA-47A1-A580-13A38FA8BCA7}" type="slidenum">
              <a:rPr lang="en-AU" altLang="en-US"/>
              <a:pPr/>
              <a:t>‹#›</a:t>
            </a:fld>
            <a:r>
              <a:rPr lang="en-AU" altLang="en-US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6946028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268413"/>
            <a:ext cx="4154488" cy="4573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663" y="1268413"/>
            <a:ext cx="4154487" cy="4573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smtClean="0"/>
              <a:t>OWL-Time and enhancements  |  Cox</a:t>
            </a:r>
            <a:endParaRPr lang="en-A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1DB1F5-9629-4167-AD97-03216B1BD4C0}" type="slidenum">
              <a:rPr lang="en-AU" altLang="en-US"/>
              <a:pPr/>
              <a:t>‹#›</a:t>
            </a:fld>
            <a:r>
              <a:rPr lang="en-AU" altLang="en-US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8217143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smtClean="0"/>
              <a:t>OWL-Time and enhancements  |  Cox</a:t>
            </a:r>
            <a:endParaRPr lang="en-AU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6CCF5A-EB5F-428A-AAF4-4F017475F42D}" type="slidenum">
              <a:rPr lang="en-AU" altLang="en-US"/>
              <a:pPr/>
              <a:t>‹#›</a:t>
            </a:fld>
            <a:r>
              <a:rPr lang="en-AU" altLang="en-US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7730997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smtClean="0"/>
              <a:t>OWL-Time and enhancements  |  Cox</a:t>
            </a:r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0327B3-913F-470E-85F1-73B8241D3004}" type="slidenum">
              <a:rPr lang="en-AU" altLang="en-US"/>
              <a:pPr/>
              <a:t>‹#›</a:t>
            </a:fld>
            <a:r>
              <a:rPr lang="en-AU" altLang="en-US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4054631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smtClean="0"/>
              <a:t>OWL-Time and enhancements  |  Cox</a:t>
            </a:r>
            <a:endParaRPr lang="en-AU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16309A-3430-47EA-9149-0525DC00AEF8}" type="slidenum">
              <a:rPr lang="en-AU" altLang="en-US"/>
              <a:pPr/>
              <a:t>‹#›</a:t>
            </a:fld>
            <a:r>
              <a:rPr lang="en-AU" altLang="en-US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3071150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smtClean="0"/>
              <a:t>OWL-Time and enhancements  |  Cox</a:t>
            </a:r>
            <a:endParaRPr lang="en-A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475B7A-B849-41B9-A81B-65D592EB521C}" type="slidenum">
              <a:rPr lang="en-AU" altLang="en-US"/>
              <a:pPr/>
              <a:t>‹#›</a:t>
            </a:fld>
            <a:r>
              <a:rPr lang="en-AU" altLang="en-US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155964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8532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3200" b="1">
                <a:solidFill>
                  <a:schemeClr val="accent2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smtClean="0"/>
              <a:t>OWL-Time and enhancements  |  Cox</a:t>
            </a:r>
            <a:endParaRPr lang="en-AU" alt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3528A1D-CACF-4019-BF46-478BD7D33015}" type="slidenum">
              <a:rPr lang="en-AU" altLang="en-US"/>
              <a:pPr/>
              <a:t>‹#›</a:t>
            </a:fld>
            <a:r>
              <a:rPr lang="en-AU" altLang="en-US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1311570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smtClean="0"/>
              <a:t>OWL-Time and enhancements  |  Cox</a:t>
            </a:r>
            <a:endParaRPr lang="en-A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3C1F62-6A86-4564-8A7E-FB0EB1D9B8EE}" type="slidenum">
              <a:rPr lang="en-AU" altLang="en-US"/>
              <a:pPr/>
              <a:t>‹#›</a:t>
            </a:fld>
            <a:r>
              <a:rPr lang="en-AU" altLang="en-US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0592439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smtClean="0"/>
              <a:t>OWL-Time and enhancements  |  Cox</a:t>
            </a:r>
            <a:endParaRPr lang="en-A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519CFE-0EE0-4F66-9C57-9A769F054FD2}" type="slidenum">
              <a:rPr lang="en-AU" altLang="en-US"/>
              <a:pPr/>
              <a:t>‹#›</a:t>
            </a:fld>
            <a:r>
              <a:rPr lang="en-AU" altLang="en-US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8590802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4638"/>
            <a:ext cx="2114550" cy="5567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274638"/>
            <a:ext cx="6194425" cy="5567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smtClean="0"/>
              <a:t>OWL-Time and enhancements  |  Cox</a:t>
            </a:r>
            <a:endParaRPr lang="en-A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715C3-ACE3-4CCD-9729-8C8B2A135195}" type="slidenum">
              <a:rPr lang="en-AU" altLang="en-US"/>
              <a:pPr/>
              <a:t>‹#›</a:t>
            </a:fld>
            <a:r>
              <a:rPr lang="en-AU" altLang="en-US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452320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268413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550" y="1268413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smtClean="0"/>
              <a:t>OWL-Time and enhancements  |  Cox</a:t>
            </a:r>
            <a:endParaRPr lang="en-AU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116CCA-901F-49D1-BBAE-B0F64992C1EA}" type="slidenum">
              <a:rPr lang="en-AU" altLang="en-US"/>
              <a:pPr/>
              <a:t>‹#›</a:t>
            </a:fld>
            <a:r>
              <a:rPr lang="en-AU" altLang="en-US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592451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smtClean="0"/>
              <a:t>OWL-Time and enhancements  |  Cox</a:t>
            </a:r>
            <a:endParaRPr lang="en-AU" alt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707B992-AFD6-46BE-B4E3-B9D32C35CECD}" type="slidenum">
              <a:rPr lang="en-AU" altLang="en-US"/>
              <a:pPr/>
              <a:t>‹#›</a:t>
            </a:fld>
            <a:r>
              <a:rPr lang="en-AU" altLang="en-US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475353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smtClean="0"/>
              <a:t>OWL-Time and enhancements  |  Cox</a:t>
            </a:r>
            <a:endParaRPr lang="en-AU" altLang="en-US"/>
          </a:p>
        </p:txBody>
      </p:sp>
      <p:sp>
        <p:nvSpPr>
          <p:cNvPr id="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F2104D-72EE-4499-9E7B-17059C49F2D3}" type="slidenum">
              <a:rPr lang="en-AU" altLang="en-US"/>
              <a:pPr/>
              <a:t>‹#›</a:t>
            </a:fld>
            <a:r>
              <a:rPr lang="en-AU" altLang="en-US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669825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9300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1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smtClean="0"/>
              <a:t>OWL-Time and enhancements  |  Cox</a:t>
            </a:r>
            <a:endParaRPr lang="en-AU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393EEE-BBE2-47D2-B9F3-8D3C26ED170F}" type="slidenum">
              <a:rPr lang="en-AU" altLang="en-US"/>
              <a:pPr/>
              <a:t>‹#›</a:t>
            </a:fld>
            <a:r>
              <a:rPr lang="en-AU" altLang="en-US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67531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-7938" y="6056313"/>
            <a:ext cx="9161463" cy="801687"/>
            <a:chOff x="-7938" y="6056313"/>
            <a:chExt cx="9161463" cy="801687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AU">
                <a:latin typeface="Arial" charset="0"/>
              </a:endParaRPr>
            </a:p>
          </p:txBody>
        </p:sp>
        <p:grpSp>
          <p:nvGrpSpPr>
            <p:cNvPr id="5" name="Group 1"/>
            <p:cNvGrpSpPr>
              <a:grpSpLocks/>
            </p:cNvGrpSpPr>
            <p:nvPr/>
          </p:nvGrpSpPr>
          <p:grpSpPr bwMode="auto">
            <a:xfrm>
              <a:off x="1588" y="6065838"/>
              <a:ext cx="9142412" cy="690562"/>
              <a:chOff x="1495" y="6065893"/>
              <a:chExt cx="9143026" cy="690563"/>
            </a:xfrm>
          </p:grpSpPr>
          <p:sp>
            <p:nvSpPr>
              <p:cNvPr id="7" name="Freeform 8"/>
              <p:cNvSpPr>
                <a:spLocks noEditPoints="1"/>
              </p:cNvSpPr>
              <p:nvPr/>
            </p:nvSpPr>
            <p:spPr bwMode="auto">
              <a:xfrm>
                <a:off x="1495" y="6065893"/>
                <a:ext cx="9143026" cy="690563"/>
              </a:xfrm>
              <a:custGeom>
                <a:avLst/>
                <a:gdLst>
                  <a:gd name="T0" fmla="*/ 2880 w 2880"/>
                  <a:gd name="T1" fmla="*/ 14 h 217"/>
                  <a:gd name="T2" fmla="*/ 2817 w 2880"/>
                  <a:gd name="T3" fmla="*/ 14 h 217"/>
                  <a:gd name="T4" fmla="*/ 2486 w 2880"/>
                  <a:gd name="T5" fmla="*/ 95 h 217"/>
                  <a:gd name="T6" fmla="*/ 2486 w 2880"/>
                  <a:gd name="T7" fmla="*/ 95 h 217"/>
                  <a:gd name="T8" fmla="*/ 2880 w 2880"/>
                  <a:gd name="T9" fmla="*/ 95 h 217"/>
                  <a:gd name="T10" fmla="*/ 2880 w 2880"/>
                  <a:gd name="T11" fmla="*/ 217 h 217"/>
                  <a:gd name="T12" fmla="*/ 2880 w 2880"/>
                  <a:gd name="T13" fmla="*/ 217 h 217"/>
                  <a:gd name="T14" fmla="*/ 2880 w 2880"/>
                  <a:gd name="T15" fmla="*/ 14 h 217"/>
                  <a:gd name="T16" fmla="*/ 2171 w 2880"/>
                  <a:gd name="T17" fmla="*/ 0 h 217"/>
                  <a:gd name="T18" fmla="*/ 0 w 2880"/>
                  <a:gd name="T19" fmla="*/ 0 h 217"/>
                  <a:gd name="T20" fmla="*/ 0 w 2880"/>
                  <a:gd name="T21" fmla="*/ 95 h 217"/>
                  <a:gd name="T22" fmla="*/ 2486 w 2880"/>
                  <a:gd name="T23" fmla="*/ 95 h 217"/>
                  <a:gd name="T24" fmla="*/ 2486 w 2880"/>
                  <a:gd name="T25" fmla="*/ 95 h 217"/>
                  <a:gd name="T26" fmla="*/ 2486 w 2880"/>
                  <a:gd name="T27" fmla="*/ 95 h 217"/>
                  <a:gd name="T28" fmla="*/ 2486 w 2880"/>
                  <a:gd name="T29" fmla="*/ 95 h 217"/>
                  <a:gd name="T30" fmla="*/ 2171 w 2880"/>
                  <a:gd name="T31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80" h="217">
                    <a:moveTo>
                      <a:pt x="2880" y="14"/>
                    </a:moveTo>
                    <a:cubicBezTo>
                      <a:pt x="2817" y="14"/>
                      <a:pt x="2817" y="14"/>
                      <a:pt x="2817" y="14"/>
                    </a:cubicBezTo>
                    <a:cubicBezTo>
                      <a:pt x="2616" y="14"/>
                      <a:pt x="2542" y="74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880" y="95"/>
                      <a:pt x="2880" y="95"/>
                      <a:pt x="2880" y="95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14"/>
                      <a:pt x="2880" y="14"/>
                      <a:pt x="2880" y="14"/>
                    </a:cubicBezTo>
                    <a:moveTo>
                      <a:pt x="217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19" y="39"/>
                      <a:pt x="2306" y="0"/>
                      <a:pt x="2171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latin typeface="Arial" charset="0"/>
                </a:endParaRPr>
              </a:p>
            </p:txBody>
          </p:sp>
          <p:sp>
            <p:nvSpPr>
              <p:cNvPr id="8" name="Freeform 9"/>
              <p:cNvSpPr>
                <a:spLocks noEditPoints="1"/>
              </p:cNvSpPr>
              <p:nvPr/>
            </p:nvSpPr>
            <p:spPr bwMode="auto">
              <a:xfrm>
                <a:off x="1495" y="6367518"/>
                <a:ext cx="9143026" cy="388938"/>
              </a:xfrm>
              <a:custGeom>
                <a:avLst/>
                <a:gdLst>
                  <a:gd name="T0" fmla="*/ 2486 w 2880"/>
                  <a:gd name="T1" fmla="*/ 0 h 122"/>
                  <a:gd name="T2" fmla="*/ 0 w 2880"/>
                  <a:gd name="T3" fmla="*/ 0 h 122"/>
                  <a:gd name="T4" fmla="*/ 0 w 2880"/>
                  <a:gd name="T5" fmla="*/ 13 h 122"/>
                  <a:gd name="T6" fmla="*/ 2289 w 2880"/>
                  <a:gd name="T7" fmla="*/ 13 h 122"/>
                  <a:gd name="T8" fmla="*/ 2486 w 2880"/>
                  <a:gd name="T9" fmla="*/ 0 h 122"/>
                  <a:gd name="T10" fmla="*/ 2880 w 2880"/>
                  <a:gd name="T11" fmla="*/ 0 h 122"/>
                  <a:gd name="T12" fmla="*/ 2486 w 2880"/>
                  <a:gd name="T13" fmla="*/ 0 h 122"/>
                  <a:gd name="T14" fmla="*/ 2813 w 2880"/>
                  <a:gd name="T15" fmla="*/ 122 h 122"/>
                  <a:gd name="T16" fmla="*/ 2880 w 2880"/>
                  <a:gd name="T17" fmla="*/ 122 h 122"/>
                  <a:gd name="T18" fmla="*/ 2880 w 2880"/>
                  <a:gd name="T1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0" h="122">
                    <a:moveTo>
                      <a:pt x="248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289" y="13"/>
                      <a:pt x="2289" y="13"/>
                      <a:pt x="2289" y="13"/>
                    </a:cubicBezTo>
                    <a:cubicBezTo>
                      <a:pt x="2418" y="13"/>
                      <a:pt x="2459" y="10"/>
                      <a:pt x="2486" y="0"/>
                    </a:cubicBezTo>
                    <a:moveTo>
                      <a:pt x="2880" y="0"/>
                    </a:moveTo>
                    <a:cubicBezTo>
                      <a:pt x="2486" y="0"/>
                      <a:pt x="2486" y="0"/>
                      <a:pt x="2486" y="0"/>
                    </a:cubicBezTo>
                    <a:cubicBezTo>
                      <a:pt x="2554" y="56"/>
                      <a:pt x="2645" y="122"/>
                      <a:pt x="2813" y="122"/>
                    </a:cubicBezTo>
                    <a:cubicBezTo>
                      <a:pt x="2854" y="122"/>
                      <a:pt x="2880" y="122"/>
                      <a:pt x="2880" y="122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latin typeface="Arial" charset="0"/>
                </a:endParaRPr>
              </a:p>
            </p:txBody>
          </p:sp>
          <p:sp>
            <p:nvSpPr>
              <p:cNvPr id="9" name="Freeform 10"/>
              <p:cNvSpPr>
                <a:spLocks/>
              </p:cNvSpPr>
              <p:nvPr/>
            </p:nvSpPr>
            <p:spPr bwMode="auto">
              <a:xfrm>
                <a:off x="1495" y="6110343"/>
                <a:ext cx="7891992" cy="298450"/>
              </a:xfrm>
              <a:custGeom>
                <a:avLst/>
                <a:gdLst>
                  <a:gd name="T0" fmla="*/ 2486 w 2486"/>
                  <a:gd name="T1" fmla="*/ 81 h 94"/>
                  <a:gd name="T2" fmla="*/ 2171 w 2486"/>
                  <a:gd name="T3" fmla="*/ 0 h 94"/>
                  <a:gd name="T4" fmla="*/ 0 w 2486"/>
                  <a:gd name="T5" fmla="*/ 0 h 94"/>
                  <a:gd name="T6" fmla="*/ 0 w 2486"/>
                  <a:gd name="T7" fmla="*/ 94 h 94"/>
                  <a:gd name="T8" fmla="*/ 2289 w 2486"/>
                  <a:gd name="T9" fmla="*/ 94 h 94"/>
                  <a:gd name="T10" fmla="*/ 2486 w 2486"/>
                  <a:gd name="T11" fmla="*/ 8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86" h="94">
                    <a:moveTo>
                      <a:pt x="2486" y="81"/>
                    </a:moveTo>
                    <a:cubicBezTo>
                      <a:pt x="2410" y="38"/>
                      <a:pt x="2306" y="0"/>
                      <a:pt x="217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2289" y="94"/>
                      <a:pt x="2289" y="94"/>
                      <a:pt x="2289" y="94"/>
                    </a:cubicBezTo>
                    <a:cubicBezTo>
                      <a:pt x="2418" y="94"/>
                      <a:pt x="2459" y="91"/>
                      <a:pt x="2486" y="8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latin typeface="Arial" charset="0"/>
                </a:endParaRPr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auto">
              <a:xfrm>
                <a:off x="7893487" y="6110343"/>
                <a:ext cx="1251034" cy="601663"/>
              </a:xfrm>
              <a:custGeom>
                <a:avLst/>
                <a:gdLst>
                  <a:gd name="T0" fmla="*/ 331 w 394"/>
                  <a:gd name="T1" fmla="*/ 0 h 189"/>
                  <a:gd name="T2" fmla="*/ 0 w 394"/>
                  <a:gd name="T3" fmla="*/ 81 h 189"/>
                  <a:gd name="T4" fmla="*/ 327 w 394"/>
                  <a:gd name="T5" fmla="*/ 189 h 189"/>
                  <a:gd name="T6" fmla="*/ 394 w 394"/>
                  <a:gd name="T7" fmla="*/ 189 h 189"/>
                  <a:gd name="T8" fmla="*/ 394 w 394"/>
                  <a:gd name="T9" fmla="*/ 0 h 189"/>
                  <a:gd name="T10" fmla="*/ 331 w 394"/>
                  <a:gd name="T11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4" h="189">
                    <a:moveTo>
                      <a:pt x="331" y="0"/>
                    </a:moveTo>
                    <a:cubicBezTo>
                      <a:pt x="130" y="0"/>
                      <a:pt x="56" y="60"/>
                      <a:pt x="0" y="81"/>
                    </a:cubicBezTo>
                    <a:cubicBezTo>
                      <a:pt x="89" y="131"/>
                      <a:pt x="159" y="189"/>
                      <a:pt x="327" y="189"/>
                    </a:cubicBezTo>
                    <a:cubicBezTo>
                      <a:pt x="368" y="189"/>
                      <a:pt x="394" y="189"/>
                      <a:pt x="394" y="189"/>
                    </a:cubicBezTo>
                    <a:cubicBezTo>
                      <a:pt x="394" y="0"/>
                      <a:pt x="394" y="0"/>
                      <a:pt x="394" y="0"/>
                    </a:cubicBezTo>
                    <a:lnTo>
                      <a:pt x="33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457200">
                  <a:defRPr/>
                </a:pPr>
                <a:endParaRPr lang="en-AU">
                  <a:latin typeface="Arial" charset="0"/>
                </a:endParaRPr>
              </a:p>
            </p:txBody>
          </p:sp>
        </p:grpSp>
        <p:pic>
          <p:nvPicPr>
            <p:cNvPr id="6" name="Picture 7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60000" y="1276350"/>
            <a:ext cx="7477125" cy="4559301"/>
          </a:xfrm>
        </p:spPr>
        <p:txBody>
          <a:bodyPr/>
          <a:lstStyle>
            <a:lvl1pPr>
              <a:spcAft>
                <a:spcPts val="0"/>
              </a:spcAft>
              <a:buFontTx/>
              <a:buNone/>
              <a:defRPr sz="4400" b="1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smtClean="0"/>
              <a:t>OWL-Time and enhancements  |  Cox</a:t>
            </a:r>
            <a:endParaRPr lang="en-AU" altLang="en-US"/>
          </a:p>
        </p:txBody>
      </p:sp>
      <p:sp>
        <p:nvSpPr>
          <p:cNvPr id="12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E72E1-8311-4113-85BE-AA1257843F91}" type="slidenum">
              <a:rPr lang="en-AU" altLang="en-US"/>
              <a:pPr/>
              <a:t>‹#›</a:t>
            </a:fld>
            <a:r>
              <a:rPr lang="en-AU" altLang="en-US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28697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1" name="Group 21"/>
          <p:cNvGrpSpPr>
            <a:grpSpLocks/>
          </p:cNvGrpSpPr>
          <p:nvPr/>
        </p:nvGrpSpPr>
        <p:grpSpPr bwMode="auto">
          <a:xfrm>
            <a:off x="-71438" y="6051550"/>
            <a:ext cx="9317038" cy="858838"/>
            <a:chOff x="-45" y="3812"/>
            <a:chExt cx="5869" cy="541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/>
          </p:nvSpPr>
          <p:spPr bwMode="auto">
            <a:xfrm>
              <a:off x="-5" y="3815"/>
              <a:ext cx="5771" cy="50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AU">
                <a:latin typeface="Arial" charset="0"/>
              </a:endParaRPr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1" y="4011"/>
              <a:ext cx="5759" cy="3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AU">
                <a:latin typeface="Arial" charset="0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1" y="4011"/>
              <a:ext cx="5759" cy="30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AU">
                <a:latin typeface="Arial" charset="0"/>
              </a:endParaRPr>
            </a:p>
          </p:txBody>
        </p:sp>
        <p:sp>
          <p:nvSpPr>
            <p:cNvPr id="7" name="Freeform 8"/>
            <p:cNvSpPr>
              <a:spLocks noEditPoints="1"/>
            </p:cNvSpPr>
            <p:nvPr/>
          </p:nvSpPr>
          <p:spPr bwMode="auto">
            <a:xfrm>
              <a:off x="1" y="3821"/>
              <a:ext cx="5759" cy="435"/>
            </a:xfrm>
            <a:custGeom>
              <a:avLst/>
              <a:gdLst>
                <a:gd name="T0" fmla="*/ 2880 w 2880"/>
                <a:gd name="T1" fmla="*/ 14 h 217"/>
                <a:gd name="T2" fmla="*/ 2817 w 2880"/>
                <a:gd name="T3" fmla="*/ 14 h 217"/>
                <a:gd name="T4" fmla="*/ 2486 w 2880"/>
                <a:gd name="T5" fmla="*/ 95 h 217"/>
                <a:gd name="T6" fmla="*/ 2486 w 2880"/>
                <a:gd name="T7" fmla="*/ 95 h 217"/>
                <a:gd name="T8" fmla="*/ 2880 w 2880"/>
                <a:gd name="T9" fmla="*/ 95 h 217"/>
                <a:gd name="T10" fmla="*/ 2880 w 2880"/>
                <a:gd name="T11" fmla="*/ 217 h 217"/>
                <a:gd name="T12" fmla="*/ 2880 w 2880"/>
                <a:gd name="T13" fmla="*/ 217 h 217"/>
                <a:gd name="T14" fmla="*/ 2880 w 2880"/>
                <a:gd name="T15" fmla="*/ 14 h 217"/>
                <a:gd name="T16" fmla="*/ 2171 w 2880"/>
                <a:gd name="T17" fmla="*/ 0 h 217"/>
                <a:gd name="T18" fmla="*/ 0 w 2880"/>
                <a:gd name="T19" fmla="*/ 0 h 217"/>
                <a:gd name="T20" fmla="*/ 0 w 2880"/>
                <a:gd name="T21" fmla="*/ 95 h 217"/>
                <a:gd name="T22" fmla="*/ 2486 w 2880"/>
                <a:gd name="T23" fmla="*/ 95 h 217"/>
                <a:gd name="T24" fmla="*/ 2486 w 2880"/>
                <a:gd name="T25" fmla="*/ 95 h 217"/>
                <a:gd name="T26" fmla="*/ 2486 w 2880"/>
                <a:gd name="T27" fmla="*/ 95 h 217"/>
                <a:gd name="T28" fmla="*/ 2486 w 2880"/>
                <a:gd name="T29" fmla="*/ 95 h 217"/>
                <a:gd name="T30" fmla="*/ 2171 w 2880"/>
                <a:gd name="T3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0" h="217">
                  <a:moveTo>
                    <a:pt x="2880" y="14"/>
                  </a:moveTo>
                  <a:cubicBezTo>
                    <a:pt x="2817" y="14"/>
                    <a:pt x="2817" y="14"/>
                    <a:pt x="2817" y="14"/>
                  </a:cubicBezTo>
                  <a:cubicBezTo>
                    <a:pt x="2616" y="14"/>
                    <a:pt x="2542" y="74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880" y="95"/>
                    <a:pt x="2880" y="95"/>
                    <a:pt x="2880" y="95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14"/>
                    <a:pt x="2880" y="14"/>
                    <a:pt x="2880" y="14"/>
                  </a:cubicBezTo>
                  <a:moveTo>
                    <a:pt x="21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19" y="39"/>
                    <a:pt x="2306" y="0"/>
                    <a:pt x="2171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AU">
                <a:latin typeface="Arial" charset="0"/>
              </a:endParaRPr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auto">
            <a:xfrm>
              <a:off x="1" y="4011"/>
              <a:ext cx="5759" cy="245"/>
            </a:xfrm>
            <a:custGeom>
              <a:avLst/>
              <a:gdLst>
                <a:gd name="T0" fmla="*/ 2486 w 2880"/>
                <a:gd name="T1" fmla="*/ 0 h 122"/>
                <a:gd name="T2" fmla="*/ 0 w 2880"/>
                <a:gd name="T3" fmla="*/ 0 h 122"/>
                <a:gd name="T4" fmla="*/ 0 w 2880"/>
                <a:gd name="T5" fmla="*/ 13 h 122"/>
                <a:gd name="T6" fmla="*/ 2289 w 2880"/>
                <a:gd name="T7" fmla="*/ 13 h 122"/>
                <a:gd name="T8" fmla="*/ 2486 w 2880"/>
                <a:gd name="T9" fmla="*/ 0 h 122"/>
                <a:gd name="T10" fmla="*/ 2880 w 2880"/>
                <a:gd name="T11" fmla="*/ 0 h 122"/>
                <a:gd name="T12" fmla="*/ 2486 w 2880"/>
                <a:gd name="T13" fmla="*/ 0 h 122"/>
                <a:gd name="T14" fmla="*/ 2813 w 2880"/>
                <a:gd name="T15" fmla="*/ 122 h 122"/>
                <a:gd name="T16" fmla="*/ 2880 w 2880"/>
                <a:gd name="T17" fmla="*/ 122 h 122"/>
                <a:gd name="T18" fmla="*/ 2880 w 288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122">
                  <a:moveTo>
                    <a:pt x="24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289" y="13"/>
                    <a:pt x="2289" y="13"/>
                    <a:pt x="2289" y="13"/>
                  </a:cubicBezTo>
                  <a:cubicBezTo>
                    <a:pt x="2418" y="13"/>
                    <a:pt x="2459" y="10"/>
                    <a:pt x="2486" y="0"/>
                  </a:cubicBezTo>
                  <a:moveTo>
                    <a:pt x="2880" y="0"/>
                  </a:moveTo>
                  <a:cubicBezTo>
                    <a:pt x="2486" y="0"/>
                    <a:pt x="2486" y="0"/>
                    <a:pt x="2486" y="0"/>
                  </a:cubicBezTo>
                  <a:cubicBezTo>
                    <a:pt x="2554" y="56"/>
                    <a:pt x="2645" y="122"/>
                    <a:pt x="2813" y="122"/>
                  </a:cubicBezTo>
                  <a:cubicBezTo>
                    <a:pt x="2854" y="122"/>
                    <a:pt x="2880" y="122"/>
                    <a:pt x="2880" y="122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AU">
                <a:latin typeface="Arial" charset="0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1" y="3849"/>
              <a:ext cx="4971" cy="188"/>
            </a:xfrm>
            <a:custGeom>
              <a:avLst/>
              <a:gdLst>
                <a:gd name="T0" fmla="*/ 2486 w 2486"/>
                <a:gd name="T1" fmla="*/ 81 h 94"/>
                <a:gd name="T2" fmla="*/ 2171 w 2486"/>
                <a:gd name="T3" fmla="*/ 0 h 94"/>
                <a:gd name="T4" fmla="*/ 0 w 2486"/>
                <a:gd name="T5" fmla="*/ 0 h 94"/>
                <a:gd name="T6" fmla="*/ 0 w 2486"/>
                <a:gd name="T7" fmla="*/ 94 h 94"/>
                <a:gd name="T8" fmla="*/ 2289 w 2486"/>
                <a:gd name="T9" fmla="*/ 94 h 94"/>
                <a:gd name="T10" fmla="*/ 2486 w 2486"/>
                <a:gd name="T11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6" h="94">
                  <a:moveTo>
                    <a:pt x="2486" y="81"/>
                  </a:moveTo>
                  <a:cubicBezTo>
                    <a:pt x="2410" y="38"/>
                    <a:pt x="2306" y="0"/>
                    <a:pt x="217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2289" y="94"/>
                    <a:pt x="2289" y="94"/>
                    <a:pt x="2289" y="94"/>
                  </a:cubicBezTo>
                  <a:cubicBezTo>
                    <a:pt x="2418" y="94"/>
                    <a:pt x="2459" y="91"/>
                    <a:pt x="2486" y="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AU">
                <a:latin typeface="Arial" charset="0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4972" y="3849"/>
              <a:ext cx="788" cy="379"/>
            </a:xfrm>
            <a:custGeom>
              <a:avLst/>
              <a:gdLst>
                <a:gd name="T0" fmla="*/ 1050925 w 394"/>
                <a:gd name="T1" fmla="*/ 0 h 189"/>
                <a:gd name="T2" fmla="*/ 0 w 394"/>
                <a:gd name="T3" fmla="*/ 257855 h 189"/>
                <a:gd name="T4" fmla="*/ 1038225 w 394"/>
                <a:gd name="T5" fmla="*/ 601662 h 189"/>
                <a:gd name="T6" fmla="*/ 1250950 w 394"/>
                <a:gd name="T7" fmla="*/ 601662 h 189"/>
                <a:gd name="T8" fmla="*/ 1250950 w 394"/>
                <a:gd name="T9" fmla="*/ 0 h 189"/>
                <a:gd name="T10" fmla="*/ 1050925 w 394"/>
                <a:gd name="T11" fmla="*/ 0 h 1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4"/>
                <a:gd name="T19" fmla="*/ 0 h 189"/>
                <a:gd name="T20" fmla="*/ 394 w 394"/>
                <a:gd name="T21" fmla="*/ 189 h 1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4" h="189">
                  <a:moveTo>
                    <a:pt x="331" y="0"/>
                  </a:moveTo>
                  <a:cubicBezTo>
                    <a:pt x="130" y="0"/>
                    <a:pt x="56" y="60"/>
                    <a:pt x="0" y="81"/>
                  </a:cubicBezTo>
                  <a:cubicBezTo>
                    <a:pt x="89" y="131"/>
                    <a:pt x="159" y="189"/>
                    <a:pt x="327" y="189"/>
                  </a:cubicBezTo>
                  <a:cubicBezTo>
                    <a:pt x="368" y="189"/>
                    <a:pt x="394" y="189"/>
                    <a:pt x="394" y="189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105" name="AutoShape 81"/>
            <p:cNvSpPr>
              <a:spLocks noChangeAspect="1" noChangeArrowheads="1" noTextEdit="1"/>
            </p:cNvSpPr>
            <p:nvPr/>
          </p:nvSpPr>
          <p:spPr bwMode="auto">
            <a:xfrm>
              <a:off x="-6" y="3812"/>
              <a:ext cx="5776" cy="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08" name="Rectangle 84"/>
            <p:cNvSpPr>
              <a:spLocks noChangeArrowheads="1"/>
            </p:cNvSpPr>
            <p:nvPr/>
          </p:nvSpPr>
          <p:spPr bwMode="auto">
            <a:xfrm>
              <a:off x="-6" y="4004"/>
              <a:ext cx="5775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US">
                <a:latin typeface="Arial" charset="0"/>
              </a:endParaRPr>
            </a:p>
          </p:txBody>
        </p:sp>
        <p:pic>
          <p:nvPicPr>
            <p:cNvPr id="30751" name="Picture 7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9" y="3900"/>
              <a:ext cx="286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0" name="Rectangle 46"/>
            <p:cNvSpPr>
              <a:spLocks noChangeArrowheads="1"/>
            </p:cNvSpPr>
            <p:nvPr/>
          </p:nvSpPr>
          <p:spPr bwMode="auto">
            <a:xfrm>
              <a:off x="-45" y="4010"/>
              <a:ext cx="5869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358775" y="274638"/>
            <a:ext cx="8461375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AU" altLang="en-US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8775" y="1268413"/>
            <a:ext cx="8461375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AU" alt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503988"/>
            <a:ext cx="6083300" cy="1238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AU" altLang="en-US" smtClean="0"/>
              <a:t>OWL-Time and enhancements  |  Cox</a:t>
            </a:r>
            <a:endParaRPr lang="en-AU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3988"/>
            <a:ext cx="288925" cy="1270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C7A370B0-E21C-4A49-9C21-445C0BE99F59}" type="slidenum">
              <a:rPr lang="en-AU" altLang="en-US"/>
              <a:pPr/>
              <a:t>‹#›</a:t>
            </a:fld>
            <a:r>
              <a:rPr lang="en-AU" altLang="en-US"/>
              <a:t>  |</a:t>
            </a:r>
          </a:p>
        </p:txBody>
      </p:sp>
      <p:sp>
        <p:nvSpPr>
          <p:cNvPr id="36" name="AutoShape 4"/>
          <p:cNvSpPr>
            <a:spLocks noChangeAspect="1" noChangeArrowheads="1" noTextEdit="1"/>
          </p:cNvSpPr>
          <p:nvPr/>
        </p:nvSpPr>
        <p:spPr bwMode="auto">
          <a:xfrm>
            <a:off x="3175" y="3325813"/>
            <a:ext cx="9161463" cy="8016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latin typeface="+mn-lt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12700" y="3636963"/>
            <a:ext cx="9142413" cy="4905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latin typeface="+mn-lt"/>
            </a:endParaRPr>
          </a:p>
        </p:txBody>
      </p:sp>
      <p:sp>
        <p:nvSpPr>
          <p:cNvPr id="43" name="AutoShape 81"/>
          <p:cNvSpPr>
            <a:spLocks noChangeAspect="1" noChangeArrowheads="1" noTextEdit="1"/>
          </p:cNvSpPr>
          <p:nvPr/>
        </p:nvSpPr>
        <p:spPr bwMode="auto">
          <a:xfrm>
            <a:off x="1588" y="3321050"/>
            <a:ext cx="91694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88" y="3625850"/>
            <a:ext cx="9167812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701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anose="020F050202020403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anose="020F050202020403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anose="020F050202020403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anose="020F050202020403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anose="020F050202020403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anose="020F050202020403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anose="020F050202020403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anose="020F0502020204030204" pitchFamily="34" charset="0"/>
        </a:defRPr>
      </a:lvl9pPr>
    </p:titleStyle>
    <p:bodyStyle>
      <a:lvl1pPr marL="215900" indent="-2159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indent="-2159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Calibri" panose="020F050202020403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7700" indent="-2159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3600" indent="-2159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2159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Calibri" panose="020F0502020204030204" pitchFamily="34" charset="0"/>
        <a:buChar char="•"/>
        <a:defRPr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93" name="Group 21"/>
          <p:cNvGrpSpPr>
            <a:grpSpLocks/>
          </p:cNvGrpSpPr>
          <p:nvPr/>
        </p:nvGrpSpPr>
        <p:grpSpPr bwMode="auto">
          <a:xfrm>
            <a:off x="-71438" y="6051550"/>
            <a:ext cx="9317038" cy="858838"/>
            <a:chOff x="-45" y="3812"/>
            <a:chExt cx="5869" cy="541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/>
          </p:nvSpPr>
          <p:spPr bwMode="auto">
            <a:xfrm>
              <a:off x="-5" y="3815"/>
              <a:ext cx="5771" cy="50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AU">
                <a:latin typeface="Arial" charset="0"/>
              </a:endParaRPr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1" y="4011"/>
              <a:ext cx="5759" cy="3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AU">
                <a:latin typeface="Arial" charset="0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1" y="4011"/>
              <a:ext cx="5759" cy="30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AU">
                <a:latin typeface="Arial" charset="0"/>
              </a:endParaRPr>
            </a:p>
          </p:txBody>
        </p:sp>
        <p:sp>
          <p:nvSpPr>
            <p:cNvPr id="7" name="Freeform 8"/>
            <p:cNvSpPr>
              <a:spLocks noEditPoints="1"/>
            </p:cNvSpPr>
            <p:nvPr/>
          </p:nvSpPr>
          <p:spPr bwMode="auto">
            <a:xfrm>
              <a:off x="1" y="3821"/>
              <a:ext cx="5759" cy="435"/>
            </a:xfrm>
            <a:custGeom>
              <a:avLst/>
              <a:gdLst>
                <a:gd name="T0" fmla="*/ 2880 w 2880"/>
                <a:gd name="T1" fmla="*/ 14 h 217"/>
                <a:gd name="T2" fmla="*/ 2817 w 2880"/>
                <a:gd name="T3" fmla="*/ 14 h 217"/>
                <a:gd name="T4" fmla="*/ 2486 w 2880"/>
                <a:gd name="T5" fmla="*/ 95 h 217"/>
                <a:gd name="T6" fmla="*/ 2486 w 2880"/>
                <a:gd name="T7" fmla="*/ 95 h 217"/>
                <a:gd name="T8" fmla="*/ 2880 w 2880"/>
                <a:gd name="T9" fmla="*/ 95 h 217"/>
                <a:gd name="T10" fmla="*/ 2880 w 2880"/>
                <a:gd name="T11" fmla="*/ 217 h 217"/>
                <a:gd name="T12" fmla="*/ 2880 w 2880"/>
                <a:gd name="T13" fmla="*/ 217 h 217"/>
                <a:gd name="T14" fmla="*/ 2880 w 2880"/>
                <a:gd name="T15" fmla="*/ 14 h 217"/>
                <a:gd name="T16" fmla="*/ 2171 w 2880"/>
                <a:gd name="T17" fmla="*/ 0 h 217"/>
                <a:gd name="T18" fmla="*/ 0 w 2880"/>
                <a:gd name="T19" fmla="*/ 0 h 217"/>
                <a:gd name="T20" fmla="*/ 0 w 2880"/>
                <a:gd name="T21" fmla="*/ 95 h 217"/>
                <a:gd name="T22" fmla="*/ 2486 w 2880"/>
                <a:gd name="T23" fmla="*/ 95 h 217"/>
                <a:gd name="T24" fmla="*/ 2486 w 2880"/>
                <a:gd name="T25" fmla="*/ 95 h 217"/>
                <a:gd name="T26" fmla="*/ 2486 w 2880"/>
                <a:gd name="T27" fmla="*/ 95 h 217"/>
                <a:gd name="T28" fmla="*/ 2486 w 2880"/>
                <a:gd name="T29" fmla="*/ 95 h 217"/>
                <a:gd name="T30" fmla="*/ 2171 w 2880"/>
                <a:gd name="T3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0" h="217">
                  <a:moveTo>
                    <a:pt x="2880" y="14"/>
                  </a:moveTo>
                  <a:cubicBezTo>
                    <a:pt x="2817" y="14"/>
                    <a:pt x="2817" y="14"/>
                    <a:pt x="2817" y="14"/>
                  </a:cubicBezTo>
                  <a:cubicBezTo>
                    <a:pt x="2616" y="14"/>
                    <a:pt x="2542" y="74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880" y="95"/>
                    <a:pt x="2880" y="95"/>
                    <a:pt x="2880" y="95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14"/>
                    <a:pt x="2880" y="14"/>
                    <a:pt x="2880" y="14"/>
                  </a:cubicBezTo>
                  <a:moveTo>
                    <a:pt x="21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19" y="39"/>
                    <a:pt x="2306" y="0"/>
                    <a:pt x="2171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AU">
                <a:latin typeface="Arial" charset="0"/>
              </a:endParaRPr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auto">
            <a:xfrm>
              <a:off x="1" y="4011"/>
              <a:ext cx="5759" cy="245"/>
            </a:xfrm>
            <a:custGeom>
              <a:avLst/>
              <a:gdLst>
                <a:gd name="T0" fmla="*/ 2486 w 2880"/>
                <a:gd name="T1" fmla="*/ 0 h 122"/>
                <a:gd name="T2" fmla="*/ 0 w 2880"/>
                <a:gd name="T3" fmla="*/ 0 h 122"/>
                <a:gd name="T4" fmla="*/ 0 w 2880"/>
                <a:gd name="T5" fmla="*/ 13 h 122"/>
                <a:gd name="T6" fmla="*/ 2289 w 2880"/>
                <a:gd name="T7" fmla="*/ 13 h 122"/>
                <a:gd name="T8" fmla="*/ 2486 w 2880"/>
                <a:gd name="T9" fmla="*/ 0 h 122"/>
                <a:gd name="T10" fmla="*/ 2880 w 2880"/>
                <a:gd name="T11" fmla="*/ 0 h 122"/>
                <a:gd name="T12" fmla="*/ 2486 w 2880"/>
                <a:gd name="T13" fmla="*/ 0 h 122"/>
                <a:gd name="T14" fmla="*/ 2813 w 2880"/>
                <a:gd name="T15" fmla="*/ 122 h 122"/>
                <a:gd name="T16" fmla="*/ 2880 w 2880"/>
                <a:gd name="T17" fmla="*/ 122 h 122"/>
                <a:gd name="T18" fmla="*/ 2880 w 288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122">
                  <a:moveTo>
                    <a:pt x="24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289" y="13"/>
                    <a:pt x="2289" y="13"/>
                    <a:pt x="2289" y="13"/>
                  </a:cubicBezTo>
                  <a:cubicBezTo>
                    <a:pt x="2418" y="13"/>
                    <a:pt x="2459" y="10"/>
                    <a:pt x="2486" y="0"/>
                  </a:cubicBezTo>
                  <a:moveTo>
                    <a:pt x="2880" y="0"/>
                  </a:moveTo>
                  <a:cubicBezTo>
                    <a:pt x="2486" y="0"/>
                    <a:pt x="2486" y="0"/>
                    <a:pt x="2486" y="0"/>
                  </a:cubicBezTo>
                  <a:cubicBezTo>
                    <a:pt x="2554" y="56"/>
                    <a:pt x="2645" y="122"/>
                    <a:pt x="2813" y="122"/>
                  </a:cubicBezTo>
                  <a:cubicBezTo>
                    <a:pt x="2854" y="122"/>
                    <a:pt x="2880" y="122"/>
                    <a:pt x="2880" y="122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AU">
                <a:latin typeface="Arial" charset="0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1" y="3849"/>
              <a:ext cx="4971" cy="188"/>
            </a:xfrm>
            <a:custGeom>
              <a:avLst/>
              <a:gdLst>
                <a:gd name="T0" fmla="*/ 2486 w 2486"/>
                <a:gd name="T1" fmla="*/ 81 h 94"/>
                <a:gd name="T2" fmla="*/ 2171 w 2486"/>
                <a:gd name="T3" fmla="*/ 0 h 94"/>
                <a:gd name="T4" fmla="*/ 0 w 2486"/>
                <a:gd name="T5" fmla="*/ 0 h 94"/>
                <a:gd name="T6" fmla="*/ 0 w 2486"/>
                <a:gd name="T7" fmla="*/ 94 h 94"/>
                <a:gd name="T8" fmla="*/ 2289 w 2486"/>
                <a:gd name="T9" fmla="*/ 94 h 94"/>
                <a:gd name="T10" fmla="*/ 2486 w 2486"/>
                <a:gd name="T11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6" h="94">
                  <a:moveTo>
                    <a:pt x="2486" y="81"/>
                  </a:moveTo>
                  <a:cubicBezTo>
                    <a:pt x="2410" y="38"/>
                    <a:pt x="2306" y="0"/>
                    <a:pt x="217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2289" y="94"/>
                    <a:pt x="2289" y="94"/>
                    <a:pt x="2289" y="94"/>
                  </a:cubicBezTo>
                  <a:cubicBezTo>
                    <a:pt x="2418" y="94"/>
                    <a:pt x="2459" y="91"/>
                    <a:pt x="2486" y="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AU">
                <a:latin typeface="Arial" charset="0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4972" y="3849"/>
              <a:ext cx="788" cy="379"/>
            </a:xfrm>
            <a:custGeom>
              <a:avLst/>
              <a:gdLst>
                <a:gd name="T0" fmla="*/ 1050925 w 394"/>
                <a:gd name="T1" fmla="*/ 0 h 189"/>
                <a:gd name="T2" fmla="*/ 0 w 394"/>
                <a:gd name="T3" fmla="*/ 257855 h 189"/>
                <a:gd name="T4" fmla="*/ 1038225 w 394"/>
                <a:gd name="T5" fmla="*/ 601662 h 189"/>
                <a:gd name="T6" fmla="*/ 1250950 w 394"/>
                <a:gd name="T7" fmla="*/ 601662 h 189"/>
                <a:gd name="T8" fmla="*/ 1250950 w 394"/>
                <a:gd name="T9" fmla="*/ 0 h 189"/>
                <a:gd name="T10" fmla="*/ 1050925 w 394"/>
                <a:gd name="T11" fmla="*/ 0 h 1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4"/>
                <a:gd name="T19" fmla="*/ 0 h 189"/>
                <a:gd name="T20" fmla="*/ 394 w 394"/>
                <a:gd name="T21" fmla="*/ 189 h 1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4" h="189">
                  <a:moveTo>
                    <a:pt x="331" y="0"/>
                  </a:moveTo>
                  <a:cubicBezTo>
                    <a:pt x="130" y="0"/>
                    <a:pt x="56" y="60"/>
                    <a:pt x="0" y="81"/>
                  </a:cubicBezTo>
                  <a:cubicBezTo>
                    <a:pt x="89" y="131"/>
                    <a:pt x="159" y="189"/>
                    <a:pt x="327" y="189"/>
                  </a:cubicBezTo>
                  <a:cubicBezTo>
                    <a:pt x="368" y="189"/>
                    <a:pt x="394" y="189"/>
                    <a:pt x="394" y="189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105" name="AutoShape 81"/>
            <p:cNvSpPr>
              <a:spLocks noChangeAspect="1" noChangeArrowheads="1" noTextEdit="1"/>
            </p:cNvSpPr>
            <p:nvPr/>
          </p:nvSpPr>
          <p:spPr bwMode="auto">
            <a:xfrm>
              <a:off x="-6" y="3812"/>
              <a:ext cx="5776" cy="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08" name="Rectangle 84"/>
            <p:cNvSpPr>
              <a:spLocks noChangeArrowheads="1"/>
            </p:cNvSpPr>
            <p:nvPr/>
          </p:nvSpPr>
          <p:spPr bwMode="auto">
            <a:xfrm>
              <a:off x="-6" y="4004"/>
              <a:ext cx="5775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US">
                <a:latin typeface="Arial" charset="0"/>
              </a:endParaRPr>
            </a:p>
          </p:txBody>
        </p:sp>
        <p:pic>
          <p:nvPicPr>
            <p:cNvPr id="79903" name="Picture 7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9" y="3900"/>
              <a:ext cx="286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0" name="Rectangle 46"/>
            <p:cNvSpPr>
              <a:spLocks noChangeArrowheads="1"/>
            </p:cNvSpPr>
            <p:nvPr/>
          </p:nvSpPr>
          <p:spPr bwMode="auto">
            <a:xfrm>
              <a:off x="-45" y="4010"/>
              <a:ext cx="5869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79885" name="Title Placeholder 1"/>
          <p:cNvSpPr>
            <a:spLocks noGrp="1"/>
          </p:cNvSpPr>
          <p:nvPr>
            <p:ph type="title"/>
          </p:nvPr>
        </p:nvSpPr>
        <p:spPr bwMode="auto">
          <a:xfrm>
            <a:off x="358775" y="274638"/>
            <a:ext cx="8461375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7988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8775" y="1268413"/>
            <a:ext cx="8461375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503988"/>
            <a:ext cx="6083300" cy="1238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AU" altLang="en-US" smtClean="0"/>
              <a:t>OWL-Time and enhancements  |  Cox</a:t>
            </a:r>
            <a:endParaRPr lang="en-AU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3988"/>
            <a:ext cx="288925" cy="1270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F1EE4A06-EBD4-4A50-87E5-BC995A8899D0}" type="slidenum">
              <a:rPr lang="en-AU" altLang="en-US"/>
              <a:pPr/>
              <a:t>‹#›</a:t>
            </a:fld>
            <a:r>
              <a:rPr lang="en-AU" altLang="en-US"/>
              <a:t>  |</a:t>
            </a:r>
          </a:p>
        </p:txBody>
      </p:sp>
      <p:sp>
        <p:nvSpPr>
          <p:cNvPr id="36" name="AutoShape 4"/>
          <p:cNvSpPr>
            <a:spLocks noChangeAspect="1" noChangeArrowheads="1" noTextEdit="1"/>
          </p:cNvSpPr>
          <p:nvPr/>
        </p:nvSpPr>
        <p:spPr bwMode="auto">
          <a:xfrm>
            <a:off x="3175" y="3325813"/>
            <a:ext cx="9161463" cy="8016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latin typeface="+mn-lt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12700" y="3636963"/>
            <a:ext cx="9142413" cy="4905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latin typeface="+mn-lt"/>
            </a:endParaRPr>
          </a:p>
        </p:txBody>
      </p:sp>
      <p:sp>
        <p:nvSpPr>
          <p:cNvPr id="43" name="AutoShape 81"/>
          <p:cNvSpPr>
            <a:spLocks noChangeAspect="1" noChangeArrowheads="1" noTextEdit="1"/>
          </p:cNvSpPr>
          <p:nvPr/>
        </p:nvSpPr>
        <p:spPr bwMode="auto">
          <a:xfrm>
            <a:off x="1588" y="3321050"/>
            <a:ext cx="91694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88" y="3625850"/>
            <a:ext cx="9167812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anose="020F0502020204030204" pitchFamily="34" charset="0"/>
        </a:defRPr>
      </a:lvl9pPr>
    </p:titleStyle>
    <p:bodyStyle>
      <a:lvl1pPr marL="215900" indent="-215900" algn="l" rtl="0" fontAlgn="base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indent="-215900" algn="l" rtl="0" fontAlgn="base">
        <a:lnSpc>
          <a:spcPct val="90000"/>
        </a:lnSpc>
        <a:spcBef>
          <a:spcPts val="600"/>
        </a:spcBef>
        <a:spcAft>
          <a:spcPct val="0"/>
        </a:spcAft>
        <a:buFont typeface="Calibri" panose="020F050202020403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7700" indent="-215900" algn="l" rtl="0" fontAlgn="base">
        <a:lnSpc>
          <a:spcPct val="90000"/>
        </a:lnSpc>
        <a:spcBef>
          <a:spcPts val="600"/>
        </a:spcBef>
        <a:spcAft>
          <a:spcPct val="0"/>
        </a:spcAft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3600" indent="-215900" algn="l" rtl="0" fontAlgn="base">
        <a:lnSpc>
          <a:spcPct val="90000"/>
        </a:lnSpc>
        <a:spcBef>
          <a:spcPts val="600"/>
        </a:spcBef>
        <a:spcAft>
          <a:spcPct val="0"/>
        </a:spcAft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215900" algn="l" rtl="0" fontAlgn="base">
        <a:lnSpc>
          <a:spcPct val="90000"/>
        </a:lnSpc>
        <a:spcBef>
          <a:spcPts val="600"/>
        </a:spcBef>
        <a:spcAft>
          <a:spcPct val="0"/>
        </a:spcAft>
        <a:buFont typeface="Calibri" panose="020F0502020204030204" pitchFamily="34" charset="0"/>
        <a:buChar char="•"/>
        <a:defRPr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1" name="Group 21"/>
          <p:cNvGrpSpPr>
            <a:grpSpLocks/>
          </p:cNvGrpSpPr>
          <p:nvPr/>
        </p:nvGrpSpPr>
        <p:grpSpPr bwMode="auto">
          <a:xfrm>
            <a:off x="-71438" y="6051550"/>
            <a:ext cx="9317038" cy="858838"/>
            <a:chOff x="-45" y="3812"/>
            <a:chExt cx="5869" cy="541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/>
          </p:nvSpPr>
          <p:spPr bwMode="auto">
            <a:xfrm>
              <a:off x="-5" y="3815"/>
              <a:ext cx="5771" cy="50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AU">
                <a:latin typeface="Arial" charset="0"/>
              </a:endParaRPr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1" y="4011"/>
              <a:ext cx="5759" cy="3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AU">
                <a:latin typeface="Arial" charset="0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1" y="4011"/>
              <a:ext cx="5759" cy="30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AU">
                <a:latin typeface="Arial" charset="0"/>
              </a:endParaRPr>
            </a:p>
          </p:txBody>
        </p:sp>
        <p:sp>
          <p:nvSpPr>
            <p:cNvPr id="7" name="Freeform 8"/>
            <p:cNvSpPr>
              <a:spLocks noEditPoints="1"/>
            </p:cNvSpPr>
            <p:nvPr/>
          </p:nvSpPr>
          <p:spPr bwMode="auto">
            <a:xfrm>
              <a:off x="1" y="3821"/>
              <a:ext cx="5759" cy="435"/>
            </a:xfrm>
            <a:custGeom>
              <a:avLst/>
              <a:gdLst>
                <a:gd name="T0" fmla="*/ 2880 w 2880"/>
                <a:gd name="T1" fmla="*/ 14 h 217"/>
                <a:gd name="T2" fmla="*/ 2817 w 2880"/>
                <a:gd name="T3" fmla="*/ 14 h 217"/>
                <a:gd name="T4" fmla="*/ 2486 w 2880"/>
                <a:gd name="T5" fmla="*/ 95 h 217"/>
                <a:gd name="T6" fmla="*/ 2486 w 2880"/>
                <a:gd name="T7" fmla="*/ 95 h 217"/>
                <a:gd name="T8" fmla="*/ 2880 w 2880"/>
                <a:gd name="T9" fmla="*/ 95 h 217"/>
                <a:gd name="T10" fmla="*/ 2880 w 2880"/>
                <a:gd name="T11" fmla="*/ 217 h 217"/>
                <a:gd name="T12" fmla="*/ 2880 w 2880"/>
                <a:gd name="T13" fmla="*/ 217 h 217"/>
                <a:gd name="T14" fmla="*/ 2880 w 2880"/>
                <a:gd name="T15" fmla="*/ 14 h 217"/>
                <a:gd name="T16" fmla="*/ 2171 w 2880"/>
                <a:gd name="T17" fmla="*/ 0 h 217"/>
                <a:gd name="T18" fmla="*/ 0 w 2880"/>
                <a:gd name="T19" fmla="*/ 0 h 217"/>
                <a:gd name="T20" fmla="*/ 0 w 2880"/>
                <a:gd name="T21" fmla="*/ 95 h 217"/>
                <a:gd name="T22" fmla="*/ 2486 w 2880"/>
                <a:gd name="T23" fmla="*/ 95 h 217"/>
                <a:gd name="T24" fmla="*/ 2486 w 2880"/>
                <a:gd name="T25" fmla="*/ 95 h 217"/>
                <a:gd name="T26" fmla="*/ 2486 w 2880"/>
                <a:gd name="T27" fmla="*/ 95 h 217"/>
                <a:gd name="T28" fmla="*/ 2486 w 2880"/>
                <a:gd name="T29" fmla="*/ 95 h 217"/>
                <a:gd name="T30" fmla="*/ 2171 w 2880"/>
                <a:gd name="T3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0" h="217">
                  <a:moveTo>
                    <a:pt x="2880" y="14"/>
                  </a:moveTo>
                  <a:cubicBezTo>
                    <a:pt x="2817" y="14"/>
                    <a:pt x="2817" y="14"/>
                    <a:pt x="2817" y="14"/>
                  </a:cubicBezTo>
                  <a:cubicBezTo>
                    <a:pt x="2616" y="14"/>
                    <a:pt x="2542" y="74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880" y="95"/>
                    <a:pt x="2880" y="95"/>
                    <a:pt x="2880" y="95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14"/>
                    <a:pt x="2880" y="14"/>
                    <a:pt x="2880" y="14"/>
                  </a:cubicBezTo>
                  <a:moveTo>
                    <a:pt x="21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19" y="39"/>
                    <a:pt x="2306" y="0"/>
                    <a:pt x="2171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AU">
                <a:latin typeface="Arial" charset="0"/>
              </a:endParaRPr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auto">
            <a:xfrm>
              <a:off x="1" y="4011"/>
              <a:ext cx="5759" cy="245"/>
            </a:xfrm>
            <a:custGeom>
              <a:avLst/>
              <a:gdLst>
                <a:gd name="T0" fmla="*/ 2486 w 2880"/>
                <a:gd name="T1" fmla="*/ 0 h 122"/>
                <a:gd name="T2" fmla="*/ 0 w 2880"/>
                <a:gd name="T3" fmla="*/ 0 h 122"/>
                <a:gd name="T4" fmla="*/ 0 w 2880"/>
                <a:gd name="T5" fmla="*/ 13 h 122"/>
                <a:gd name="T6" fmla="*/ 2289 w 2880"/>
                <a:gd name="T7" fmla="*/ 13 h 122"/>
                <a:gd name="T8" fmla="*/ 2486 w 2880"/>
                <a:gd name="T9" fmla="*/ 0 h 122"/>
                <a:gd name="T10" fmla="*/ 2880 w 2880"/>
                <a:gd name="T11" fmla="*/ 0 h 122"/>
                <a:gd name="T12" fmla="*/ 2486 w 2880"/>
                <a:gd name="T13" fmla="*/ 0 h 122"/>
                <a:gd name="T14" fmla="*/ 2813 w 2880"/>
                <a:gd name="T15" fmla="*/ 122 h 122"/>
                <a:gd name="T16" fmla="*/ 2880 w 2880"/>
                <a:gd name="T17" fmla="*/ 122 h 122"/>
                <a:gd name="T18" fmla="*/ 2880 w 288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122">
                  <a:moveTo>
                    <a:pt x="24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289" y="13"/>
                    <a:pt x="2289" y="13"/>
                    <a:pt x="2289" y="13"/>
                  </a:cubicBezTo>
                  <a:cubicBezTo>
                    <a:pt x="2418" y="13"/>
                    <a:pt x="2459" y="10"/>
                    <a:pt x="2486" y="0"/>
                  </a:cubicBezTo>
                  <a:moveTo>
                    <a:pt x="2880" y="0"/>
                  </a:moveTo>
                  <a:cubicBezTo>
                    <a:pt x="2486" y="0"/>
                    <a:pt x="2486" y="0"/>
                    <a:pt x="2486" y="0"/>
                  </a:cubicBezTo>
                  <a:cubicBezTo>
                    <a:pt x="2554" y="56"/>
                    <a:pt x="2645" y="122"/>
                    <a:pt x="2813" y="122"/>
                  </a:cubicBezTo>
                  <a:cubicBezTo>
                    <a:pt x="2854" y="122"/>
                    <a:pt x="2880" y="122"/>
                    <a:pt x="2880" y="122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AU">
                <a:latin typeface="Arial" charset="0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1" y="3849"/>
              <a:ext cx="4971" cy="188"/>
            </a:xfrm>
            <a:custGeom>
              <a:avLst/>
              <a:gdLst>
                <a:gd name="T0" fmla="*/ 2486 w 2486"/>
                <a:gd name="T1" fmla="*/ 81 h 94"/>
                <a:gd name="T2" fmla="*/ 2171 w 2486"/>
                <a:gd name="T3" fmla="*/ 0 h 94"/>
                <a:gd name="T4" fmla="*/ 0 w 2486"/>
                <a:gd name="T5" fmla="*/ 0 h 94"/>
                <a:gd name="T6" fmla="*/ 0 w 2486"/>
                <a:gd name="T7" fmla="*/ 94 h 94"/>
                <a:gd name="T8" fmla="*/ 2289 w 2486"/>
                <a:gd name="T9" fmla="*/ 94 h 94"/>
                <a:gd name="T10" fmla="*/ 2486 w 2486"/>
                <a:gd name="T11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6" h="94">
                  <a:moveTo>
                    <a:pt x="2486" y="81"/>
                  </a:moveTo>
                  <a:cubicBezTo>
                    <a:pt x="2410" y="38"/>
                    <a:pt x="2306" y="0"/>
                    <a:pt x="217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2289" y="94"/>
                    <a:pt x="2289" y="94"/>
                    <a:pt x="2289" y="94"/>
                  </a:cubicBezTo>
                  <a:cubicBezTo>
                    <a:pt x="2418" y="94"/>
                    <a:pt x="2459" y="91"/>
                    <a:pt x="2486" y="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AU">
                <a:latin typeface="Arial" charset="0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4972" y="3849"/>
              <a:ext cx="788" cy="379"/>
            </a:xfrm>
            <a:custGeom>
              <a:avLst/>
              <a:gdLst>
                <a:gd name="T0" fmla="*/ 1050925 w 394"/>
                <a:gd name="T1" fmla="*/ 0 h 189"/>
                <a:gd name="T2" fmla="*/ 0 w 394"/>
                <a:gd name="T3" fmla="*/ 257855 h 189"/>
                <a:gd name="T4" fmla="*/ 1038225 w 394"/>
                <a:gd name="T5" fmla="*/ 601662 h 189"/>
                <a:gd name="T6" fmla="*/ 1250950 w 394"/>
                <a:gd name="T7" fmla="*/ 601662 h 189"/>
                <a:gd name="T8" fmla="*/ 1250950 w 394"/>
                <a:gd name="T9" fmla="*/ 0 h 189"/>
                <a:gd name="T10" fmla="*/ 1050925 w 394"/>
                <a:gd name="T11" fmla="*/ 0 h 1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4"/>
                <a:gd name="T19" fmla="*/ 0 h 189"/>
                <a:gd name="T20" fmla="*/ 394 w 394"/>
                <a:gd name="T21" fmla="*/ 189 h 1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4" h="189">
                  <a:moveTo>
                    <a:pt x="331" y="0"/>
                  </a:moveTo>
                  <a:cubicBezTo>
                    <a:pt x="130" y="0"/>
                    <a:pt x="56" y="60"/>
                    <a:pt x="0" y="81"/>
                  </a:cubicBezTo>
                  <a:cubicBezTo>
                    <a:pt x="89" y="131"/>
                    <a:pt x="159" y="189"/>
                    <a:pt x="327" y="189"/>
                  </a:cubicBezTo>
                  <a:cubicBezTo>
                    <a:pt x="368" y="189"/>
                    <a:pt x="394" y="189"/>
                    <a:pt x="394" y="189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105" name="AutoShape 81"/>
            <p:cNvSpPr>
              <a:spLocks noChangeAspect="1" noChangeArrowheads="1" noTextEdit="1"/>
            </p:cNvSpPr>
            <p:nvPr/>
          </p:nvSpPr>
          <p:spPr bwMode="auto">
            <a:xfrm>
              <a:off x="-6" y="3812"/>
              <a:ext cx="5776" cy="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08" name="Rectangle 84"/>
            <p:cNvSpPr>
              <a:spLocks noChangeArrowheads="1"/>
            </p:cNvSpPr>
            <p:nvPr/>
          </p:nvSpPr>
          <p:spPr bwMode="auto">
            <a:xfrm>
              <a:off x="-6" y="4004"/>
              <a:ext cx="5775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US">
                <a:latin typeface="Arial" charset="0"/>
              </a:endParaRPr>
            </a:p>
          </p:txBody>
        </p:sp>
        <p:pic>
          <p:nvPicPr>
            <p:cNvPr id="81951" name="Picture 7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9" y="3900"/>
              <a:ext cx="286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0" name="Rectangle 46"/>
            <p:cNvSpPr>
              <a:spLocks noChangeArrowheads="1"/>
            </p:cNvSpPr>
            <p:nvPr/>
          </p:nvSpPr>
          <p:spPr bwMode="auto">
            <a:xfrm>
              <a:off x="-45" y="4010"/>
              <a:ext cx="5869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81933" name="Title Placeholder 1"/>
          <p:cNvSpPr>
            <a:spLocks noGrp="1"/>
          </p:cNvSpPr>
          <p:nvPr>
            <p:ph type="title"/>
          </p:nvPr>
        </p:nvSpPr>
        <p:spPr bwMode="auto">
          <a:xfrm>
            <a:off x="358775" y="274638"/>
            <a:ext cx="8461375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8193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8775" y="1268413"/>
            <a:ext cx="8461375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503988"/>
            <a:ext cx="6083300" cy="1238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AU" altLang="en-US" smtClean="0"/>
              <a:t>OWL-Time and enhancements  |  Cox</a:t>
            </a:r>
            <a:endParaRPr lang="en-AU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3988"/>
            <a:ext cx="288925" cy="1270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D3CED476-46CE-4329-9279-5A9C2618CD7E}" type="slidenum">
              <a:rPr lang="en-AU" altLang="en-US"/>
              <a:pPr/>
              <a:t>‹#›</a:t>
            </a:fld>
            <a:r>
              <a:rPr lang="en-AU" altLang="en-US"/>
              <a:t>  |</a:t>
            </a:r>
          </a:p>
        </p:txBody>
      </p:sp>
      <p:sp>
        <p:nvSpPr>
          <p:cNvPr id="36" name="AutoShape 4"/>
          <p:cNvSpPr>
            <a:spLocks noChangeAspect="1" noChangeArrowheads="1" noTextEdit="1"/>
          </p:cNvSpPr>
          <p:nvPr/>
        </p:nvSpPr>
        <p:spPr bwMode="auto">
          <a:xfrm>
            <a:off x="3175" y="3325813"/>
            <a:ext cx="9161463" cy="8016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latin typeface="+mn-lt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12700" y="3636963"/>
            <a:ext cx="9142413" cy="4905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latin typeface="+mn-lt"/>
            </a:endParaRPr>
          </a:p>
        </p:txBody>
      </p:sp>
      <p:sp>
        <p:nvSpPr>
          <p:cNvPr id="43" name="AutoShape 81"/>
          <p:cNvSpPr>
            <a:spLocks noChangeAspect="1" noChangeArrowheads="1" noTextEdit="1"/>
          </p:cNvSpPr>
          <p:nvPr/>
        </p:nvSpPr>
        <p:spPr bwMode="auto">
          <a:xfrm>
            <a:off x="1588" y="3321050"/>
            <a:ext cx="91694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88" y="3625850"/>
            <a:ext cx="9167812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anose="020F0502020204030204" pitchFamily="34" charset="0"/>
        </a:defRPr>
      </a:lvl9pPr>
    </p:titleStyle>
    <p:bodyStyle>
      <a:lvl1pPr marL="215900" indent="-215900" algn="l" rtl="0" fontAlgn="base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indent="-215900" algn="l" rtl="0" fontAlgn="base">
        <a:lnSpc>
          <a:spcPct val="90000"/>
        </a:lnSpc>
        <a:spcBef>
          <a:spcPts val="600"/>
        </a:spcBef>
        <a:spcAft>
          <a:spcPct val="0"/>
        </a:spcAft>
        <a:buFont typeface="Calibri" panose="020F050202020403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7700" indent="-215900" algn="l" rtl="0" fontAlgn="base">
        <a:lnSpc>
          <a:spcPct val="90000"/>
        </a:lnSpc>
        <a:spcBef>
          <a:spcPts val="600"/>
        </a:spcBef>
        <a:spcAft>
          <a:spcPct val="0"/>
        </a:spcAft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3600" indent="-215900" algn="l" rtl="0" fontAlgn="base">
        <a:lnSpc>
          <a:spcPct val="90000"/>
        </a:lnSpc>
        <a:spcBef>
          <a:spcPts val="600"/>
        </a:spcBef>
        <a:spcAft>
          <a:spcPct val="0"/>
        </a:spcAft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215900" algn="l" rtl="0" fontAlgn="base">
        <a:lnSpc>
          <a:spcPct val="90000"/>
        </a:lnSpc>
        <a:spcBef>
          <a:spcPts val="600"/>
        </a:spcBef>
        <a:spcAft>
          <a:spcPct val="0"/>
        </a:spcAft>
        <a:buFont typeface="Calibri" panose="020F0502020204030204" pitchFamily="34" charset="0"/>
        <a:buChar char="•"/>
        <a:defRPr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89" name="Group 21"/>
          <p:cNvGrpSpPr>
            <a:grpSpLocks/>
          </p:cNvGrpSpPr>
          <p:nvPr/>
        </p:nvGrpSpPr>
        <p:grpSpPr bwMode="auto">
          <a:xfrm>
            <a:off x="-71438" y="6051550"/>
            <a:ext cx="9317038" cy="858838"/>
            <a:chOff x="-45" y="3812"/>
            <a:chExt cx="5869" cy="541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/>
          </p:nvSpPr>
          <p:spPr bwMode="auto">
            <a:xfrm>
              <a:off x="-5" y="3815"/>
              <a:ext cx="5771" cy="50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AU">
                <a:latin typeface="Arial" charset="0"/>
              </a:endParaRPr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1" y="4011"/>
              <a:ext cx="5759" cy="3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AU">
                <a:latin typeface="Arial" charset="0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1" y="4011"/>
              <a:ext cx="5759" cy="30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AU">
                <a:latin typeface="Arial" charset="0"/>
              </a:endParaRPr>
            </a:p>
          </p:txBody>
        </p:sp>
        <p:sp>
          <p:nvSpPr>
            <p:cNvPr id="7" name="Freeform 8"/>
            <p:cNvSpPr>
              <a:spLocks noEditPoints="1"/>
            </p:cNvSpPr>
            <p:nvPr/>
          </p:nvSpPr>
          <p:spPr bwMode="auto">
            <a:xfrm>
              <a:off x="1" y="3821"/>
              <a:ext cx="5759" cy="435"/>
            </a:xfrm>
            <a:custGeom>
              <a:avLst/>
              <a:gdLst>
                <a:gd name="T0" fmla="*/ 2880 w 2880"/>
                <a:gd name="T1" fmla="*/ 14 h 217"/>
                <a:gd name="T2" fmla="*/ 2817 w 2880"/>
                <a:gd name="T3" fmla="*/ 14 h 217"/>
                <a:gd name="T4" fmla="*/ 2486 w 2880"/>
                <a:gd name="T5" fmla="*/ 95 h 217"/>
                <a:gd name="T6" fmla="*/ 2486 w 2880"/>
                <a:gd name="T7" fmla="*/ 95 h 217"/>
                <a:gd name="T8" fmla="*/ 2880 w 2880"/>
                <a:gd name="T9" fmla="*/ 95 h 217"/>
                <a:gd name="T10" fmla="*/ 2880 w 2880"/>
                <a:gd name="T11" fmla="*/ 217 h 217"/>
                <a:gd name="T12" fmla="*/ 2880 w 2880"/>
                <a:gd name="T13" fmla="*/ 217 h 217"/>
                <a:gd name="T14" fmla="*/ 2880 w 2880"/>
                <a:gd name="T15" fmla="*/ 14 h 217"/>
                <a:gd name="T16" fmla="*/ 2171 w 2880"/>
                <a:gd name="T17" fmla="*/ 0 h 217"/>
                <a:gd name="T18" fmla="*/ 0 w 2880"/>
                <a:gd name="T19" fmla="*/ 0 h 217"/>
                <a:gd name="T20" fmla="*/ 0 w 2880"/>
                <a:gd name="T21" fmla="*/ 95 h 217"/>
                <a:gd name="T22" fmla="*/ 2486 w 2880"/>
                <a:gd name="T23" fmla="*/ 95 h 217"/>
                <a:gd name="T24" fmla="*/ 2486 w 2880"/>
                <a:gd name="T25" fmla="*/ 95 h 217"/>
                <a:gd name="T26" fmla="*/ 2486 w 2880"/>
                <a:gd name="T27" fmla="*/ 95 h 217"/>
                <a:gd name="T28" fmla="*/ 2486 w 2880"/>
                <a:gd name="T29" fmla="*/ 95 h 217"/>
                <a:gd name="T30" fmla="*/ 2171 w 2880"/>
                <a:gd name="T3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0" h="217">
                  <a:moveTo>
                    <a:pt x="2880" y="14"/>
                  </a:moveTo>
                  <a:cubicBezTo>
                    <a:pt x="2817" y="14"/>
                    <a:pt x="2817" y="14"/>
                    <a:pt x="2817" y="14"/>
                  </a:cubicBezTo>
                  <a:cubicBezTo>
                    <a:pt x="2616" y="14"/>
                    <a:pt x="2542" y="74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880" y="95"/>
                    <a:pt x="2880" y="95"/>
                    <a:pt x="2880" y="95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14"/>
                    <a:pt x="2880" y="14"/>
                    <a:pt x="2880" y="14"/>
                  </a:cubicBezTo>
                  <a:moveTo>
                    <a:pt x="21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19" y="39"/>
                    <a:pt x="2306" y="0"/>
                    <a:pt x="2171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AU">
                <a:latin typeface="Arial" charset="0"/>
              </a:endParaRPr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auto">
            <a:xfrm>
              <a:off x="1" y="4011"/>
              <a:ext cx="5759" cy="245"/>
            </a:xfrm>
            <a:custGeom>
              <a:avLst/>
              <a:gdLst>
                <a:gd name="T0" fmla="*/ 2486 w 2880"/>
                <a:gd name="T1" fmla="*/ 0 h 122"/>
                <a:gd name="T2" fmla="*/ 0 w 2880"/>
                <a:gd name="T3" fmla="*/ 0 h 122"/>
                <a:gd name="T4" fmla="*/ 0 w 2880"/>
                <a:gd name="T5" fmla="*/ 13 h 122"/>
                <a:gd name="T6" fmla="*/ 2289 w 2880"/>
                <a:gd name="T7" fmla="*/ 13 h 122"/>
                <a:gd name="T8" fmla="*/ 2486 w 2880"/>
                <a:gd name="T9" fmla="*/ 0 h 122"/>
                <a:gd name="T10" fmla="*/ 2880 w 2880"/>
                <a:gd name="T11" fmla="*/ 0 h 122"/>
                <a:gd name="T12" fmla="*/ 2486 w 2880"/>
                <a:gd name="T13" fmla="*/ 0 h 122"/>
                <a:gd name="T14" fmla="*/ 2813 w 2880"/>
                <a:gd name="T15" fmla="*/ 122 h 122"/>
                <a:gd name="T16" fmla="*/ 2880 w 2880"/>
                <a:gd name="T17" fmla="*/ 122 h 122"/>
                <a:gd name="T18" fmla="*/ 2880 w 288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122">
                  <a:moveTo>
                    <a:pt x="24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289" y="13"/>
                    <a:pt x="2289" y="13"/>
                    <a:pt x="2289" y="13"/>
                  </a:cubicBezTo>
                  <a:cubicBezTo>
                    <a:pt x="2418" y="13"/>
                    <a:pt x="2459" y="10"/>
                    <a:pt x="2486" y="0"/>
                  </a:cubicBezTo>
                  <a:moveTo>
                    <a:pt x="2880" y="0"/>
                  </a:moveTo>
                  <a:cubicBezTo>
                    <a:pt x="2486" y="0"/>
                    <a:pt x="2486" y="0"/>
                    <a:pt x="2486" y="0"/>
                  </a:cubicBezTo>
                  <a:cubicBezTo>
                    <a:pt x="2554" y="56"/>
                    <a:pt x="2645" y="122"/>
                    <a:pt x="2813" y="122"/>
                  </a:cubicBezTo>
                  <a:cubicBezTo>
                    <a:pt x="2854" y="122"/>
                    <a:pt x="2880" y="122"/>
                    <a:pt x="2880" y="122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AU">
                <a:latin typeface="Arial" charset="0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1" y="3849"/>
              <a:ext cx="4971" cy="188"/>
            </a:xfrm>
            <a:custGeom>
              <a:avLst/>
              <a:gdLst>
                <a:gd name="T0" fmla="*/ 2486 w 2486"/>
                <a:gd name="T1" fmla="*/ 81 h 94"/>
                <a:gd name="T2" fmla="*/ 2171 w 2486"/>
                <a:gd name="T3" fmla="*/ 0 h 94"/>
                <a:gd name="T4" fmla="*/ 0 w 2486"/>
                <a:gd name="T5" fmla="*/ 0 h 94"/>
                <a:gd name="T6" fmla="*/ 0 w 2486"/>
                <a:gd name="T7" fmla="*/ 94 h 94"/>
                <a:gd name="T8" fmla="*/ 2289 w 2486"/>
                <a:gd name="T9" fmla="*/ 94 h 94"/>
                <a:gd name="T10" fmla="*/ 2486 w 2486"/>
                <a:gd name="T11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6" h="94">
                  <a:moveTo>
                    <a:pt x="2486" y="81"/>
                  </a:moveTo>
                  <a:cubicBezTo>
                    <a:pt x="2410" y="38"/>
                    <a:pt x="2306" y="0"/>
                    <a:pt x="217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2289" y="94"/>
                    <a:pt x="2289" y="94"/>
                    <a:pt x="2289" y="94"/>
                  </a:cubicBezTo>
                  <a:cubicBezTo>
                    <a:pt x="2418" y="94"/>
                    <a:pt x="2459" y="91"/>
                    <a:pt x="2486" y="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 defTabSz="457200">
                <a:defRPr/>
              </a:pPr>
              <a:endParaRPr lang="en-AU">
                <a:latin typeface="Arial" charset="0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4972" y="3849"/>
              <a:ext cx="788" cy="379"/>
            </a:xfrm>
            <a:custGeom>
              <a:avLst/>
              <a:gdLst>
                <a:gd name="T0" fmla="*/ 1050925 w 394"/>
                <a:gd name="T1" fmla="*/ 0 h 189"/>
                <a:gd name="T2" fmla="*/ 0 w 394"/>
                <a:gd name="T3" fmla="*/ 257855 h 189"/>
                <a:gd name="T4" fmla="*/ 1038225 w 394"/>
                <a:gd name="T5" fmla="*/ 601662 h 189"/>
                <a:gd name="T6" fmla="*/ 1250950 w 394"/>
                <a:gd name="T7" fmla="*/ 601662 h 189"/>
                <a:gd name="T8" fmla="*/ 1250950 w 394"/>
                <a:gd name="T9" fmla="*/ 0 h 189"/>
                <a:gd name="T10" fmla="*/ 1050925 w 394"/>
                <a:gd name="T11" fmla="*/ 0 h 1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4"/>
                <a:gd name="T19" fmla="*/ 0 h 189"/>
                <a:gd name="T20" fmla="*/ 394 w 394"/>
                <a:gd name="T21" fmla="*/ 189 h 1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4" h="189">
                  <a:moveTo>
                    <a:pt x="331" y="0"/>
                  </a:moveTo>
                  <a:cubicBezTo>
                    <a:pt x="130" y="0"/>
                    <a:pt x="56" y="60"/>
                    <a:pt x="0" y="81"/>
                  </a:cubicBezTo>
                  <a:cubicBezTo>
                    <a:pt x="89" y="131"/>
                    <a:pt x="159" y="189"/>
                    <a:pt x="327" y="189"/>
                  </a:cubicBezTo>
                  <a:cubicBezTo>
                    <a:pt x="368" y="189"/>
                    <a:pt x="394" y="189"/>
                    <a:pt x="394" y="189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105" name="AutoShape 81"/>
            <p:cNvSpPr>
              <a:spLocks noChangeAspect="1" noChangeArrowheads="1" noTextEdit="1"/>
            </p:cNvSpPr>
            <p:nvPr/>
          </p:nvSpPr>
          <p:spPr bwMode="auto">
            <a:xfrm>
              <a:off x="-6" y="3812"/>
              <a:ext cx="5776" cy="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08" name="Rectangle 84"/>
            <p:cNvSpPr>
              <a:spLocks noChangeArrowheads="1"/>
            </p:cNvSpPr>
            <p:nvPr/>
          </p:nvSpPr>
          <p:spPr bwMode="auto">
            <a:xfrm>
              <a:off x="-6" y="4004"/>
              <a:ext cx="5775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US">
                <a:latin typeface="Arial" charset="0"/>
              </a:endParaRPr>
            </a:p>
          </p:txBody>
        </p:sp>
        <p:pic>
          <p:nvPicPr>
            <p:cNvPr id="83999" name="Picture 7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9" y="3900"/>
              <a:ext cx="286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0" name="Rectangle 46"/>
            <p:cNvSpPr>
              <a:spLocks noChangeArrowheads="1"/>
            </p:cNvSpPr>
            <p:nvPr/>
          </p:nvSpPr>
          <p:spPr bwMode="auto">
            <a:xfrm>
              <a:off x="-45" y="4010"/>
              <a:ext cx="5869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83981" name="Title Placeholder 1"/>
          <p:cNvSpPr>
            <a:spLocks noGrp="1"/>
          </p:cNvSpPr>
          <p:nvPr>
            <p:ph type="title"/>
          </p:nvPr>
        </p:nvSpPr>
        <p:spPr bwMode="auto">
          <a:xfrm>
            <a:off x="358775" y="274638"/>
            <a:ext cx="8461375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8398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8775" y="1268413"/>
            <a:ext cx="8461375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503988"/>
            <a:ext cx="6083300" cy="1238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AU" altLang="en-US" smtClean="0"/>
              <a:t>OWL-Time and enhancements  |  Cox</a:t>
            </a:r>
            <a:endParaRPr lang="en-AU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3988"/>
            <a:ext cx="288925" cy="1270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0C80F864-B950-43C3-9E26-AFDF8014B5DD}" type="slidenum">
              <a:rPr lang="en-AU" altLang="en-US"/>
              <a:pPr/>
              <a:t>‹#›</a:t>
            </a:fld>
            <a:r>
              <a:rPr lang="en-AU" altLang="en-US"/>
              <a:t>  |</a:t>
            </a:r>
          </a:p>
        </p:txBody>
      </p:sp>
      <p:sp>
        <p:nvSpPr>
          <p:cNvPr id="36" name="AutoShape 4"/>
          <p:cNvSpPr>
            <a:spLocks noChangeAspect="1" noChangeArrowheads="1" noTextEdit="1"/>
          </p:cNvSpPr>
          <p:nvPr/>
        </p:nvSpPr>
        <p:spPr bwMode="auto">
          <a:xfrm>
            <a:off x="3175" y="3325813"/>
            <a:ext cx="9161463" cy="8016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latin typeface="+mn-lt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12700" y="3636963"/>
            <a:ext cx="9142413" cy="4905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latin typeface="+mn-lt"/>
            </a:endParaRPr>
          </a:p>
        </p:txBody>
      </p:sp>
      <p:sp>
        <p:nvSpPr>
          <p:cNvPr id="43" name="AutoShape 81"/>
          <p:cNvSpPr>
            <a:spLocks noChangeAspect="1" noChangeArrowheads="1" noTextEdit="1"/>
          </p:cNvSpPr>
          <p:nvPr/>
        </p:nvSpPr>
        <p:spPr bwMode="auto">
          <a:xfrm>
            <a:off x="1588" y="3321050"/>
            <a:ext cx="91694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88" y="3625850"/>
            <a:ext cx="9167812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anose="020F0502020204030204" pitchFamily="34" charset="0"/>
        </a:defRPr>
      </a:lvl9pPr>
    </p:titleStyle>
    <p:bodyStyle>
      <a:lvl1pPr marL="215900" indent="-215900" algn="l" rtl="0" fontAlgn="base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indent="-215900" algn="l" rtl="0" fontAlgn="base">
        <a:lnSpc>
          <a:spcPct val="90000"/>
        </a:lnSpc>
        <a:spcBef>
          <a:spcPts val="600"/>
        </a:spcBef>
        <a:spcAft>
          <a:spcPct val="0"/>
        </a:spcAft>
        <a:buFont typeface="Calibri" panose="020F050202020403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7700" indent="-215900" algn="l" rtl="0" fontAlgn="base">
        <a:lnSpc>
          <a:spcPct val="90000"/>
        </a:lnSpc>
        <a:spcBef>
          <a:spcPts val="600"/>
        </a:spcBef>
        <a:spcAft>
          <a:spcPct val="0"/>
        </a:spcAft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3600" indent="-215900" algn="l" rtl="0" fontAlgn="base">
        <a:lnSpc>
          <a:spcPct val="90000"/>
        </a:lnSpc>
        <a:spcBef>
          <a:spcPts val="600"/>
        </a:spcBef>
        <a:spcAft>
          <a:spcPct val="0"/>
        </a:spcAft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215900" algn="l" rtl="0" fontAlgn="base">
        <a:lnSpc>
          <a:spcPct val="90000"/>
        </a:lnSpc>
        <a:spcBef>
          <a:spcPts val="600"/>
        </a:spcBef>
        <a:spcAft>
          <a:spcPct val="0"/>
        </a:spcAft>
        <a:buFont typeface="Calibri" panose="020F0502020204030204" pitchFamily="34" charset="0"/>
        <a:buChar char="•"/>
        <a:defRPr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Footer Placeholder 2"/>
          <p:cNvSpPr txBox="1">
            <a:spLocks/>
          </p:cNvSpPr>
          <p:nvPr/>
        </p:nvSpPr>
        <p:spPr bwMode="auto">
          <a:xfrm>
            <a:off x="360363" y="4700588"/>
            <a:ext cx="80422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AU" altLang="en-US" sz="1600" b="1" dirty="0" smtClean="0">
                <a:solidFill>
                  <a:schemeClr val="bg1"/>
                </a:solidFill>
              </a:rPr>
              <a:t>Simon Cox</a:t>
            </a:r>
            <a:endParaRPr lang="en-AU" altLang="en-US" sz="1600" dirty="0">
              <a:solidFill>
                <a:schemeClr val="bg1"/>
              </a:solidFill>
            </a:endParaRPr>
          </a:p>
        </p:txBody>
      </p:sp>
      <p:sp>
        <p:nvSpPr>
          <p:cNvPr id="18438" name="Footer Placeholder 2"/>
          <p:cNvSpPr txBox="1">
            <a:spLocks/>
          </p:cNvSpPr>
          <p:nvPr/>
        </p:nvSpPr>
        <p:spPr bwMode="auto">
          <a:xfrm>
            <a:off x="361950" y="4962525"/>
            <a:ext cx="80422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AU" altLang="en-US" sz="1600" dirty="0" smtClean="0">
                <a:solidFill>
                  <a:schemeClr val="bg1"/>
                </a:solidFill>
              </a:rPr>
              <a:t>16 September 2015</a:t>
            </a:r>
            <a:endParaRPr lang="en-AU" altLang="en-US" sz="1600" dirty="0">
              <a:solidFill>
                <a:schemeClr val="bg1"/>
              </a:solidFill>
            </a:endParaRPr>
          </a:p>
        </p:txBody>
      </p:sp>
      <p:sp>
        <p:nvSpPr>
          <p:cNvPr id="14" name="Text Placeholder 13"/>
          <p:cNvSpPr>
            <a:spLocks/>
          </p:cNvSpPr>
          <p:nvPr/>
        </p:nvSpPr>
        <p:spPr bwMode="auto">
          <a:xfrm>
            <a:off x="360363" y="5626100"/>
            <a:ext cx="475138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216000" indent="-2160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200" b="1" cap="all" dirty="0" smtClean="0">
                <a:solidFill>
                  <a:schemeClr val="bg1"/>
                </a:solidFill>
                <a:latin typeface="+mn-lt"/>
              </a:rPr>
              <a:t>Land and water</a:t>
            </a:r>
            <a:endParaRPr lang="en-AU" sz="1200" b="1" cap="all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448" name="Rectangle 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OWL-Time and enhancements</a:t>
            </a:r>
            <a:endParaRPr lang="en-US" altLang="en-US" dirty="0"/>
          </a:p>
        </p:txBody>
      </p:sp>
      <p:sp>
        <p:nvSpPr>
          <p:cNvPr id="18449" name="Rectangle 1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Briefing for Spatial Data on the Web Working Group</a:t>
            </a:r>
            <a:endParaRPr lang="en-US" altLang="en-US" dirty="0"/>
          </a:p>
        </p:txBody>
      </p:sp>
      <p:pic>
        <p:nvPicPr>
          <p:cNvPr id="10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" t="7880" r="8270" b="13398"/>
          <a:stretch/>
        </p:blipFill>
        <p:spPr bwMode="auto">
          <a:xfrm>
            <a:off x="0" y="0"/>
            <a:ext cx="9134832" cy="35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altLang="en-US" smtClean="0"/>
              <a:t>OWL-Time and enhancements  |  Cox</a:t>
            </a:r>
            <a:endParaRPr lang="en-A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089E9D-31AE-46F5-A4D2-AEFDC8CA9053}" type="slidenum">
              <a:rPr lang="en-AU" altLang="en-US" smtClean="0"/>
              <a:pPr/>
              <a:t>2</a:t>
            </a:fld>
            <a:r>
              <a:rPr lang="en-AU" altLang="en-US" smtClean="0"/>
              <a:t>  |</a:t>
            </a:r>
            <a:endParaRPr lang="en-AU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682" y="-377"/>
            <a:ext cx="6884160" cy="685837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730272" y="1402140"/>
            <a:ext cx="1769720" cy="29866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5292080" y="1412776"/>
            <a:ext cx="720080" cy="28803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2730272" y="6627812"/>
            <a:ext cx="3785944" cy="2201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3347864" y="4005064"/>
            <a:ext cx="4464496" cy="20999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255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3" y="980728"/>
            <a:ext cx="3495675" cy="3857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5" t="2347" r="2384" b="1406"/>
          <a:stretch/>
        </p:blipFill>
        <p:spPr>
          <a:xfrm>
            <a:off x="35496" y="1628799"/>
            <a:ext cx="4896544" cy="295232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" t="4932" r="29410" b="30281"/>
          <a:stretch/>
        </p:blipFill>
        <p:spPr>
          <a:xfrm>
            <a:off x="3923928" y="1268760"/>
            <a:ext cx="5184576" cy="410445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Allen’s temporal model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altLang="en-US" smtClean="0"/>
              <a:t>OWL-Time and enhancements  |  Cox</a:t>
            </a:r>
            <a:endParaRPr lang="en-A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089E9D-31AE-46F5-A4D2-AEFDC8CA9053}" type="slidenum">
              <a:rPr lang="en-AU" altLang="en-US" smtClean="0"/>
              <a:pPr/>
              <a:t>3</a:t>
            </a:fld>
            <a:r>
              <a:rPr lang="en-AU" altLang="en-US" smtClean="0"/>
              <a:t>  |</a:t>
            </a:r>
            <a:endParaRPr lang="en-AU" altLang="en-US"/>
          </a:p>
        </p:txBody>
      </p:sp>
      <p:sp>
        <p:nvSpPr>
          <p:cNvPr id="8" name="Oval 7"/>
          <p:cNvSpPr/>
          <p:nvPr/>
        </p:nvSpPr>
        <p:spPr>
          <a:xfrm>
            <a:off x="35496" y="1484784"/>
            <a:ext cx="1440160" cy="259228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/>
          <p:cNvSpPr/>
          <p:nvPr/>
        </p:nvSpPr>
        <p:spPr>
          <a:xfrm>
            <a:off x="6516216" y="3933056"/>
            <a:ext cx="1440160" cy="143777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567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altLang="en-US" smtClean="0"/>
              <a:t>OWL-Time and enhancements  |  Cox</a:t>
            </a:r>
            <a:endParaRPr lang="en-A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089E9D-31AE-46F5-A4D2-AEFDC8CA9053}" type="slidenum">
              <a:rPr lang="en-AU" altLang="en-US" smtClean="0"/>
              <a:pPr/>
              <a:t>4</a:t>
            </a:fld>
            <a:r>
              <a:rPr lang="en-AU" altLang="en-US" smtClean="0"/>
              <a:t>  |</a:t>
            </a:r>
            <a:endParaRPr lang="en-AU" alt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124110"/>
            <a:ext cx="8461375" cy="4132892"/>
          </a:xfrm>
        </p:spPr>
      </p:pic>
      <p:sp>
        <p:nvSpPr>
          <p:cNvPr id="9" name="Oval 8"/>
          <p:cNvSpPr/>
          <p:nvPr/>
        </p:nvSpPr>
        <p:spPr>
          <a:xfrm>
            <a:off x="1403648" y="1196752"/>
            <a:ext cx="720080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/>
          <p:cNvSpPr/>
          <p:nvPr/>
        </p:nvSpPr>
        <p:spPr>
          <a:xfrm>
            <a:off x="1619672" y="1844824"/>
            <a:ext cx="720080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10"/>
          <p:cNvSpPr/>
          <p:nvPr/>
        </p:nvSpPr>
        <p:spPr>
          <a:xfrm>
            <a:off x="1475656" y="2348880"/>
            <a:ext cx="720080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 Placeholder 11"/>
          <p:cNvSpPr>
            <a:spLocks noGrp="1"/>
          </p:cNvSpPr>
          <p:nvPr>
            <p:ph type="body" idx="4294967295"/>
          </p:nvPr>
        </p:nvSpPr>
        <p:spPr>
          <a:xfrm>
            <a:off x="358775" y="4703788"/>
            <a:ext cx="8461375" cy="1245492"/>
          </a:xfrm>
        </p:spPr>
        <p:txBody>
          <a:bodyPr/>
          <a:lstStyle/>
          <a:p>
            <a:pPr marL="0" indent="0">
              <a:buNone/>
            </a:pPr>
            <a:r>
              <a:rPr lang="en-US" sz="1600" kern="1200" dirty="0" smtClean="0">
                <a:solidFill>
                  <a:schemeClr val="tx1"/>
                </a:solidFill>
                <a:effectLst/>
              </a:rPr>
              <a:t>“2015-03-10T17:10:00.00+01:00”^^</a:t>
            </a:r>
            <a:r>
              <a:rPr lang="en-US" sz="1600" kern="1200" dirty="0" err="1" smtClean="0">
                <a:solidFill>
                  <a:schemeClr val="tx1"/>
                </a:solidFill>
                <a:effectLst/>
              </a:rPr>
              <a:t>xsd:DateTime</a:t>
            </a:r>
            <a:r>
              <a:rPr lang="en-US" sz="1600" kern="1200" dirty="0" smtClean="0">
                <a:solidFill>
                  <a:schemeClr val="tx1"/>
                </a:solidFill>
                <a:effectLst/>
              </a:rPr>
              <a:t> </a:t>
            </a:r>
            <a:endParaRPr lang="en-US" sz="1600" kern="1200" dirty="0" smtClean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en-US" sz="1600" kern="1200" dirty="0" err="1" smtClean="0">
                <a:solidFill>
                  <a:schemeClr val="tx1"/>
                </a:solidFill>
                <a:effectLst/>
              </a:rPr>
              <a:t>gYear</a:t>
            </a:r>
            <a:r>
              <a:rPr lang="en-US" sz="1600" kern="1200" dirty="0" smtClean="0">
                <a:solidFill>
                  <a:schemeClr val="tx1"/>
                </a:solidFill>
                <a:effectLst/>
              </a:rPr>
              <a:t>, </a:t>
            </a:r>
            <a:r>
              <a:rPr lang="en-US" sz="1600" kern="1200" dirty="0" err="1" smtClean="0">
                <a:solidFill>
                  <a:schemeClr val="tx1"/>
                </a:solidFill>
                <a:effectLst/>
              </a:rPr>
              <a:t>gMonth</a:t>
            </a:r>
            <a:r>
              <a:rPr lang="en-US" sz="1600" kern="1200" dirty="0" smtClean="0">
                <a:solidFill>
                  <a:schemeClr val="tx1"/>
                </a:solidFill>
                <a:effectLst/>
              </a:rPr>
              <a:t>, </a:t>
            </a:r>
            <a:r>
              <a:rPr lang="en-US" sz="1600" kern="1200" dirty="0" err="1" smtClean="0">
                <a:solidFill>
                  <a:schemeClr val="tx1"/>
                </a:solidFill>
                <a:effectLst/>
              </a:rPr>
              <a:t>gDay</a:t>
            </a:r>
            <a:r>
              <a:rPr lang="en-US" sz="1600" kern="1200" dirty="0" smtClean="0">
                <a:solidFill>
                  <a:schemeClr val="tx1"/>
                </a:solidFill>
                <a:effectLst/>
              </a:rPr>
              <a:t> tied to Gregorian Calendar</a:t>
            </a:r>
          </a:p>
          <a:p>
            <a:pPr marL="0" indent="0">
              <a:buNone/>
            </a:pPr>
            <a:r>
              <a:rPr lang="en-US" sz="1600" kern="1200" dirty="0" smtClean="0">
                <a:solidFill>
                  <a:schemeClr val="tx1"/>
                </a:solidFill>
                <a:effectLst/>
              </a:rPr>
              <a:t>No way to use (or even indicate) other temporal reference </a:t>
            </a:r>
            <a:r>
              <a:rPr lang="en-US" sz="1600" kern="1200" dirty="0" smtClean="0">
                <a:solidFill>
                  <a:schemeClr val="tx1"/>
                </a:solidFill>
                <a:effectLst/>
              </a:rPr>
              <a:t>systems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e.g. geologic time, GPS/Unix time, Hebrew calendar, archeological periods, dynastic systems …</a:t>
            </a:r>
            <a:endParaRPr lang="en-AU" sz="1600" b="1" dirty="0">
              <a:solidFill>
                <a:srgbClr val="C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915816" y="3789040"/>
            <a:ext cx="1872208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4355976" y="1340768"/>
            <a:ext cx="1872208" cy="5040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852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uiExpand="1" build="p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G</a:t>
            </a:r>
            <a:r>
              <a:rPr lang="en-US" sz="3200" dirty="0" smtClean="0"/>
              <a:t>eneralization to enable other time systems</a:t>
            </a:r>
            <a:endParaRPr lang="en-AU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335" y="980728"/>
            <a:ext cx="6294254" cy="457358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altLang="en-US" smtClean="0"/>
              <a:t>OWL-Time and enhancements  |  Cox</a:t>
            </a:r>
            <a:endParaRPr lang="en-A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089E9D-31AE-46F5-A4D2-AEFDC8CA9053}" type="slidenum">
              <a:rPr lang="en-AU" altLang="en-US" smtClean="0"/>
              <a:pPr/>
              <a:t>5</a:t>
            </a:fld>
            <a:r>
              <a:rPr lang="en-AU" altLang="en-US" smtClean="0"/>
              <a:t>  |</a:t>
            </a:r>
            <a:endParaRPr lang="en-AU" altLang="en-US"/>
          </a:p>
        </p:txBody>
      </p:sp>
      <p:sp>
        <p:nvSpPr>
          <p:cNvPr id="7" name="Rectangle 6"/>
          <p:cNvSpPr/>
          <p:nvPr/>
        </p:nvSpPr>
        <p:spPr>
          <a:xfrm>
            <a:off x="4860032" y="4437459"/>
            <a:ext cx="2160240" cy="93610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1619672" y="1845171"/>
            <a:ext cx="1080120" cy="216024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/>
          <p:cNvSpPr/>
          <p:nvPr/>
        </p:nvSpPr>
        <p:spPr>
          <a:xfrm>
            <a:off x="1619672" y="2421235"/>
            <a:ext cx="1224136" cy="216024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/>
          <p:cNvSpPr/>
          <p:nvPr/>
        </p:nvSpPr>
        <p:spPr>
          <a:xfrm>
            <a:off x="1619672" y="2853283"/>
            <a:ext cx="1080120" cy="216024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1475656" y="1053083"/>
            <a:ext cx="3528392" cy="2016224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/>
          <p:cNvSpPr/>
          <p:nvPr/>
        </p:nvSpPr>
        <p:spPr>
          <a:xfrm>
            <a:off x="2627784" y="2997299"/>
            <a:ext cx="288032" cy="57606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/>
          <p:cNvSpPr/>
          <p:nvPr/>
        </p:nvSpPr>
        <p:spPr>
          <a:xfrm>
            <a:off x="1619672" y="1413123"/>
            <a:ext cx="1800200" cy="216024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 Placeholder 11"/>
          <p:cNvSpPr txBox="1">
            <a:spLocks/>
          </p:cNvSpPr>
          <p:nvPr/>
        </p:nvSpPr>
        <p:spPr bwMode="auto">
          <a:xfrm>
            <a:off x="358775" y="5639892"/>
            <a:ext cx="8461375" cy="124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15900" indent="-2159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1800" indent="-2159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7700" indent="-2159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600" indent="-2159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2159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/>
              <a:t>No change to existing rdf instances!</a:t>
            </a:r>
            <a:endParaRPr lang="en-AU" sz="2000" dirty="0"/>
          </a:p>
        </p:txBody>
      </p:sp>
      <p:sp>
        <p:nvSpPr>
          <p:cNvPr id="15" name="Oval 14"/>
          <p:cNvSpPr/>
          <p:nvPr/>
        </p:nvSpPr>
        <p:spPr>
          <a:xfrm>
            <a:off x="1806448" y="4104573"/>
            <a:ext cx="1080120" cy="21602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/>
          <p:cNvSpPr/>
          <p:nvPr/>
        </p:nvSpPr>
        <p:spPr>
          <a:xfrm>
            <a:off x="1806448" y="4680637"/>
            <a:ext cx="1224136" cy="21602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/>
          <p:cNvSpPr/>
          <p:nvPr/>
        </p:nvSpPr>
        <p:spPr>
          <a:xfrm>
            <a:off x="1806448" y="5112685"/>
            <a:ext cx="1080120" cy="21602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640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uild="p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OWL-Time is based on rigorous temporal calculus, supporting ordering of events</a:t>
            </a:r>
          </a:p>
          <a:p>
            <a:r>
              <a:rPr lang="en-US" dirty="0" smtClean="0"/>
              <a:t>All of Allen’s temporal relations are supported for ‘</a:t>
            </a:r>
            <a:r>
              <a:rPr lang="en-US" dirty="0" err="1" smtClean="0"/>
              <a:t>ProperIntervals</a:t>
            </a:r>
            <a:r>
              <a:rPr lang="en-US" dirty="0" smtClean="0"/>
              <a:t>’</a:t>
            </a:r>
          </a:p>
          <a:p>
            <a:endParaRPr lang="en-US" dirty="0" smtClean="0"/>
          </a:p>
          <a:p>
            <a:r>
              <a:rPr lang="en-US" dirty="0" smtClean="0"/>
              <a:t>Time position in OWL-Time is limited to Gregorian calendar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dirty="0" smtClean="0">
                <a:sym typeface="Wingdings" panose="05000000000000000000" pitchFamily="2" charset="2"/>
              </a:rPr>
              <a:t>would drive technical and cultural users elsewhere </a:t>
            </a:r>
          </a:p>
          <a:p>
            <a:pPr>
              <a:buFont typeface="Wingdings" panose="05000000000000000000" pitchFamily="2" charset="2"/>
              <a:buChar char="è"/>
            </a:pPr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Proposed generalization supports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Indication of a temporal reference system (externally described)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more representations: 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Coordinate (number on timeline), ordinal values (named intervals)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Interval logic is retained, no change for existing OWL-Time users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altLang="en-US" smtClean="0"/>
              <a:t>OWL-Time and enhancements  |  Cox</a:t>
            </a:r>
            <a:endParaRPr lang="en-AU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089E9D-31AE-46F5-A4D2-AEFDC8CA9053}" type="slidenum">
              <a:rPr lang="en-AU" altLang="en-US" smtClean="0"/>
              <a:pPr/>
              <a:t>6</a:t>
            </a:fld>
            <a:r>
              <a:rPr lang="en-AU" altLang="en-US" smtClean="0"/>
              <a:t>  |</a:t>
            </a: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2646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IRO Theme 1">
  <a:themeElements>
    <a:clrScheme name="CSIRO Theme 1 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8BE20"/>
      </a:accent1>
      <a:accent2>
        <a:srgbClr val="4A7729"/>
      </a:accent2>
      <a:accent3>
        <a:srgbClr val="FFFFFF"/>
      </a:accent3>
      <a:accent4>
        <a:srgbClr val="000000"/>
      </a:accent4>
      <a:accent5>
        <a:srgbClr val="BEDBAB"/>
      </a:accent5>
      <a:accent6>
        <a:srgbClr val="426B24"/>
      </a:accent6>
      <a:hlink>
        <a:srgbClr val="41B6E6"/>
      </a:hlink>
      <a:folHlink>
        <a:srgbClr val="5A8E18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SIRO Theme 1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00A9CE"/>
        </a:accent1>
        <a:accent2>
          <a:srgbClr val="00313C"/>
        </a:accent2>
        <a:accent3>
          <a:srgbClr val="FFFFFF"/>
        </a:accent3>
        <a:accent4>
          <a:srgbClr val="000000"/>
        </a:accent4>
        <a:accent5>
          <a:srgbClr val="AAD1E3"/>
        </a:accent5>
        <a:accent6>
          <a:srgbClr val="002B35"/>
        </a:accent6>
        <a:hlink>
          <a:srgbClr val="41B6E6"/>
        </a:hlink>
        <a:folHlink>
          <a:srgbClr val="004B8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IRO Theme 1 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78BE20"/>
        </a:accent1>
        <a:accent2>
          <a:srgbClr val="44693D"/>
        </a:accent2>
        <a:accent3>
          <a:srgbClr val="FFFFFF"/>
        </a:accent3>
        <a:accent4>
          <a:srgbClr val="000000"/>
        </a:accent4>
        <a:accent5>
          <a:srgbClr val="BEDBAB"/>
        </a:accent5>
        <a:accent6>
          <a:srgbClr val="3D5E36"/>
        </a:accent6>
        <a:hlink>
          <a:srgbClr val="41B6E6"/>
        </a:hlink>
        <a:folHlink>
          <a:srgbClr val="5A8E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IRO Theme 1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78BE20"/>
        </a:accent1>
        <a:accent2>
          <a:srgbClr val="4A7729"/>
        </a:accent2>
        <a:accent3>
          <a:srgbClr val="FFFFFF"/>
        </a:accent3>
        <a:accent4>
          <a:srgbClr val="000000"/>
        </a:accent4>
        <a:accent5>
          <a:srgbClr val="BEDBAB"/>
        </a:accent5>
        <a:accent6>
          <a:srgbClr val="426B24"/>
        </a:accent6>
        <a:hlink>
          <a:srgbClr val="41B6E6"/>
        </a:hlink>
        <a:folHlink>
          <a:srgbClr val="5A8E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SIRO Theme 2">
  <a:themeElements>
    <a:clrScheme name="CSIRO Theme 2 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8BE20"/>
      </a:accent1>
      <a:accent2>
        <a:srgbClr val="4A7729"/>
      </a:accent2>
      <a:accent3>
        <a:srgbClr val="FFFFFF"/>
      </a:accent3>
      <a:accent4>
        <a:srgbClr val="000000"/>
      </a:accent4>
      <a:accent5>
        <a:srgbClr val="BEDBAB"/>
      </a:accent5>
      <a:accent6>
        <a:srgbClr val="426B24"/>
      </a:accent6>
      <a:hlink>
        <a:srgbClr val="41B6E6"/>
      </a:hlink>
      <a:folHlink>
        <a:srgbClr val="5A8E18"/>
      </a:folHlink>
    </a:clrScheme>
    <a:fontScheme name="CSIRO Theme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SIRO Theme 2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00A9CE"/>
        </a:accent1>
        <a:accent2>
          <a:srgbClr val="00313C"/>
        </a:accent2>
        <a:accent3>
          <a:srgbClr val="FFFFFF"/>
        </a:accent3>
        <a:accent4>
          <a:srgbClr val="000000"/>
        </a:accent4>
        <a:accent5>
          <a:srgbClr val="AAD1E3"/>
        </a:accent5>
        <a:accent6>
          <a:srgbClr val="002B35"/>
        </a:accent6>
        <a:hlink>
          <a:srgbClr val="41B6E6"/>
        </a:hlink>
        <a:folHlink>
          <a:srgbClr val="004B8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IRO Theme 2 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78BE20"/>
        </a:accent1>
        <a:accent2>
          <a:srgbClr val="44693D"/>
        </a:accent2>
        <a:accent3>
          <a:srgbClr val="FFFFFF"/>
        </a:accent3>
        <a:accent4>
          <a:srgbClr val="000000"/>
        </a:accent4>
        <a:accent5>
          <a:srgbClr val="BEDBAB"/>
        </a:accent5>
        <a:accent6>
          <a:srgbClr val="3D5E36"/>
        </a:accent6>
        <a:hlink>
          <a:srgbClr val="41B6E6"/>
        </a:hlink>
        <a:folHlink>
          <a:srgbClr val="5A8E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IRO Theme 2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78BE20"/>
        </a:accent1>
        <a:accent2>
          <a:srgbClr val="4A7729"/>
        </a:accent2>
        <a:accent3>
          <a:srgbClr val="FFFFFF"/>
        </a:accent3>
        <a:accent4>
          <a:srgbClr val="000000"/>
        </a:accent4>
        <a:accent5>
          <a:srgbClr val="BEDBAB"/>
        </a:accent5>
        <a:accent6>
          <a:srgbClr val="426B24"/>
        </a:accent6>
        <a:hlink>
          <a:srgbClr val="41B6E6"/>
        </a:hlink>
        <a:folHlink>
          <a:srgbClr val="5A8E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SIRO Theme 3">
  <a:themeElements>
    <a:clrScheme name="CSIRO Theme 3 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8BE20"/>
      </a:accent1>
      <a:accent2>
        <a:srgbClr val="4A7729"/>
      </a:accent2>
      <a:accent3>
        <a:srgbClr val="FFFFFF"/>
      </a:accent3>
      <a:accent4>
        <a:srgbClr val="000000"/>
      </a:accent4>
      <a:accent5>
        <a:srgbClr val="BEDBAB"/>
      </a:accent5>
      <a:accent6>
        <a:srgbClr val="426B24"/>
      </a:accent6>
      <a:hlink>
        <a:srgbClr val="41B6E6"/>
      </a:hlink>
      <a:folHlink>
        <a:srgbClr val="5A8E18"/>
      </a:folHlink>
    </a:clrScheme>
    <a:fontScheme name="CSIRO Theme 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SIRO Theme 3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00A9CE"/>
        </a:accent1>
        <a:accent2>
          <a:srgbClr val="00313C"/>
        </a:accent2>
        <a:accent3>
          <a:srgbClr val="FFFFFF"/>
        </a:accent3>
        <a:accent4>
          <a:srgbClr val="000000"/>
        </a:accent4>
        <a:accent5>
          <a:srgbClr val="AAD1E3"/>
        </a:accent5>
        <a:accent6>
          <a:srgbClr val="002B35"/>
        </a:accent6>
        <a:hlink>
          <a:srgbClr val="41B6E6"/>
        </a:hlink>
        <a:folHlink>
          <a:srgbClr val="004B8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IRO Theme 3 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78BE20"/>
        </a:accent1>
        <a:accent2>
          <a:srgbClr val="44693D"/>
        </a:accent2>
        <a:accent3>
          <a:srgbClr val="FFFFFF"/>
        </a:accent3>
        <a:accent4>
          <a:srgbClr val="000000"/>
        </a:accent4>
        <a:accent5>
          <a:srgbClr val="BEDBAB"/>
        </a:accent5>
        <a:accent6>
          <a:srgbClr val="3D5E36"/>
        </a:accent6>
        <a:hlink>
          <a:srgbClr val="41B6E6"/>
        </a:hlink>
        <a:folHlink>
          <a:srgbClr val="5A8E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IRO Theme 3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78BE20"/>
        </a:accent1>
        <a:accent2>
          <a:srgbClr val="4A7729"/>
        </a:accent2>
        <a:accent3>
          <a:srgbClr val="FFFFFF"/>
        </a:accent3>
        <a:accent4>
          <a:srgbClr val="000000"/>
        </a:accent4>
        <a:accent5>
          <a:srgbClr val="BEDBAB"/>
        </a:accent5>
        <a:accent6>
          <a:srgbClr val="426B24"/>
        </a:accent6>
        <a:hlink>
          <a:srgbClr val="41B6E6"/>
        </a:hlink>
        <a:folHlink>
          <a:srgbClr val="5A8E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SIRO Theme 4">
  <a:themeElements>
    <a:clrScheme name="CSIRO Theme 4 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8BE20"/>
      </a:accent1>
      <a:accent2>
        <a:srgbClr val="4A7729"/>
      </a:accent2>
      <a:accent3>
        <a:srgbClr val="FFFFFF"/>
      </a:accent3>
      <a:accent4>
        <a:srgbClr val="000000"/>
      </a:accent4>
      <a:accent5>
        <a:srgbClr val="BEDBAB"/>
      </a:accent5>
      <a:accent6>
        <a:srgbClr val="426B24"/>
      </a:accent6>
      <a:hlink>
        <a:srgbClr val="41B6E6"/>
      </a:hlink>
      <a:folHlink>
        <a:srgbClr val="5A8E18"/>
      </a:folHlink>
    </a:clrScheme>
    <a:fontScheme name="CSIRO Theme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SIRO Theme 4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00A9CE"/>
        </a:accent1>
        <a:accent2>
          <a:srgbClr val="00313C"/>
        </a:accent2>
        <a:accent3>
          <a:srgbClr val="FFFFFF"/>
        </a:accent3>
        <a:accent4>
          <a:srgbClr val="000000"/>
        </a:accent4>
        <a:accent5>
          <a:srgbClr val="AAD1E3"/>
        </a:accent5>
        <a:accent6>
          <a:srgbClr val="002B35"/>
        </a:accent6>
        <a:hlink>
          <a:srgbClr val="41B6E6"/>
        </a:hlink>
        <a:folHlink>
          <a:srgbClr val="004B8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IRO Theme 4 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78BE20"/>
        </a:accent1>
        <a:accent2>
          <a:srgbClr val="44693D"/>
        </a:accent2>
        <a:accent3>
          <a:srgbClr val="FFFFFF"/>
        </a:accent3>
        <a:accent4>
          <a:srgbClr val="000000"/>
        </a:accent4>
        <a:accent5>
          <a:srgbClr val="BEDBAB"/>
        </a:accent5>
        <a:accent6>
          <a:srgbClr val="3D5E36"/>
        </a:accent6>
        <a:hlink>
          <a:srgbClr val="41B6E6"/>
        </a:hlink>
        <a:folHlink>
          <a:srgbClr val="5A8E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IRO Theme 4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78BE20"/>
        </a:accent1>
        <a:accent2>
          <a:srgbClr val="4A7729"/>
        </a:accent2>
        <a:accent3>
          <a:srgbClr val="FFFFFF"/>
        </a:accent3>
        <a:accent4>
          <a:srgbClr val="000000"/>
        </a:accent4>
        <a:accent5>
          <a:srgbClr val="BEDBAB"/>
        </a:accent5>
        <a:accent6>
          <a:srgbClr val="426B24"/>
        </a:accent6>
        <a:hlink>
          <a:srgbClr val="41B6E6"/>
        </a:hlink>
        <a:folHlink>
          <a:srgbClr val="5A8E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SIRO Theme 3">
    <a:dk1>
      <a:srgbClr val="000000"/>
    </a:dk1>
    <a:lt1>
      <a:srgbClr val="FFFFFF"/>
    </a:lt1>
    <a:dk2>
      <a:srgbClr val="000000"/>
    </a:dk2>
    <a:lt2>
      <a:srgbClr val="FFFFFF"/>
    </a:lt2>
    <a:accent1>
      <a:srgbClr val="78BE20"/>
    </a:accent1>
    <a:accent2>
      <a:srgbClr val="4A7729"/>
    </a:accent2>
    <a:accent3>
      <a:srgbClr val="FFFFFF"/>
    </a:accent3>
    <a:accent4>
      <a:srgbClr val="000000"/>
    </a:accent4>
    <a:accent5>
      <a:srgbClr val="BEDBAB"/>
    </a:accent5>
    <a:accent6>
      <a:srgbClr val="426B24"/>
    </a:accent6>
    <a:hlink>
      <a:srgbClr val="41B6E6"/>
    </a:hlink>
    <a:folHlink>
      <a:srgbClr val="5A8E1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CSIRO_PowerPoint_Forest_120223</Template>
  <TotalTime>4337</TotalTime>
  <Words>335</Words>
  <Application>Microsoft Office PowerPoint</Application>
  <PresentationFormat>On-screen Show (4:3)</PresentationFormat>
  <Paragraphs>52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Wingdings</vt:lpstr>
      <vt:lpstr>CSIRO Theme 1</vt:lpstr>
      <vt:lpstr>CSIRO Theme 2</vt:lpstr>
      <vt:lpstr>CSIRO Theme 3</vt:lpstr>
      <vt:lpstr>CSIRO Theme 4</vt:lpstr>
      <vt:lpstr>OWL-Time and enhancements</vt:lpstr>
      <vt:lpstr>PowerPoint Presentation</vt:lpstr>
      <vt:lpstr>Allen’s temporal model</vt:lpstr>
      <vt:lpstr>PowerPoint Presentation</vt:lpstr>
      <vt:lpstr>Generalization to enable other time systems</vt:lpstr>
      <vt:lpstr>Summary</vt:lpstr>
    </vt:vector>
  </TitlesOfParts>
  <Company>CSIRO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OWL-Time and enhancements</dc:title>
  <dc:creator>Cox, Simon (L&amp;W, Highett)</dc:creator>
  <cp:lastModifiedBy>Cox, Simon (L&amp;W, Highett)</cp:lastModifiedBy>
  <cp:revision>13</cp:revision>
  <dcterms:created xsi:type="dcterms:W3CDTF">2015-03-07T16:02:34Z</dcterms:created>
  <dcterms:modified xsi:type="dcterms:W3CDTF">2015-09-16T12:19:07Z</dcterms:modified>
</cp:coreProperties>
</file>