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303" r:id="rId2"/>
    <p:sldId id="589" r:id="rId3"/>
    <p:sldId id="590" r:id="rId4"/>
    <p:sldId id="598" r:id="rId5"/>
    <p:sldId id="583" r:id="rId6"/>
    <p:sldId id="591" r:id="rId7"/>
    <p:sldId id="592" r:id="rId8"/>
    <p:sldId id="593" r:id="rId9"/>
    <p:sldId id="594" r:id="rId10"/>
    <p:sldId id="595" r:id="rId11"/>
    <p:sldId id="596" r:id="rId12"/>
    <p:sldId id="597" r:id="rId13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000000"/>
    <a:srgbClr val="FECEC6"/>
    <a:srgbClr val="FB6E57"/>
    <a:srgbClr val="FFE8C5"/>
    <a:srgbClr val="D47E00"/>
    <a:srgbClr val="E5EBFD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100" autoAdjust="0"/>
    <p:restoredTop sz="99825" autoAdjust="0"/>
  </p:normalViewPr>
  <p:slideViewPr>
    <p:cSldViewPr>
      <p:cViewPr varScale="1">
        <p:scale>
          <a:sx n="87" d="100"/>
          <a:sy n="87" d="100"/>
        </p:scale>
        <p:origin x="-80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GB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GB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GB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4B4D70B5-2453-459C-8707-046B8F7FD080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66F08901-9EB1-42E1-8FCC-360E0615C27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487A9-72A1-4869-8962-B30CF76C4A65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9650" y="784225"/>
            <a:ext cx="5086350" cy="3814763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59338"/>
            <a:ext cx="5207000" cy="4605337"/>
          </a:xfrm>
          <a:noFill/>
          <a:ln/>
        </p:spPr>
        <p:txBody>
          <a:bodyPr lIns="95052" tIns="47526" rIns="95052" bIns="47526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9" name="Rectangle 19"/>
          <p:cNvSpPr>
            <a:spLocks noChangeArrowheads="1"/>
          </p:cNvSpPr>
          <p:nvPr userDrawn="1"/>
        </p:nvSpPr>
        <p:spPr bwMode="auto">
          <a:xfrm>
            <a:off x="971550" y="2349500"/>
            <a:ext cx="1223963" cy="3743325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FFFFFF">
                  <a:alpha val="50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98" name="Rectangle 18"/>
          <p:cNvSpPr>
            <a:spLocks noChangeArrowheads="1"/>
          </p:cNvSpPr>
          <p:nvPr userDrawn="1"/>
        </p:nvSpPr>
        <p:spPr bwMode="auto">
          <a:xfrm>
            <a:off x="611188" y="1341438"/>
            <a:ext cx="8137525" cy="1655762"/>
          </a:xfrm>
          <a:prstGeom prst="rect">
            <a:avLst/>
          </a:prstGeom>
          <a:solidFill>
            <a:srgbClr val="08165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16013" y="1412875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460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328612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pic>
        <p:nvPicPr>
          <p:cNvPr id="46097" name="Picture 17" descr="lun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" y="1554163"/>
            <a:ext cx="261938" cy="65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2B499-E27B-4D62-92C8-DA85C21F076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48450" y="333375"/>
            <a:ext cx="1951038" cy="5194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92163" y="333375"/>
            <a:ext cx="5703887" cy="5194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6D87A-7F1C-4A6F-859A-F0BD23EF106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2163" y="333375"/>
            <a:ext cx="7793037" cy="9366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827088" y="1412875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914400" y="6243638"/>
            <a:ext cx="693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BB17F48-A9DF-40D2-9C96-3AECABBFA20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271680" y="6243638"/>
            <a:ext cx="5576919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D6E49-EB46-4BA1-80CE-E56219909BB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87CE8-C07A-4B5F-9FFE-A76E17F9B83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894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537A4-4868-4BC8-BB48-D4C16D211A5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A4C46-4834-4F6D-B83E-8D71AB0A1ED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6B7DC-8950-4A1D-A323-A92BBE22F7D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454246" y="6243638"/>
            <a:ext cx="5394354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C51E8-4B54-4392-820D-FC7E93D5312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169F1-4C9E-4C35-8427-7A677E4A82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77153-1F32-4FB5-8A4C-CFD715487FA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3" name="Rectangle 17"/>
          <p:cNvSpPr>
            <a:spLocks noChangeArrowheads="1"/>
          </p:cNvSpPr>
          <p:nvPr userDrawn="1"/>
        </p:nvSpPr>
        <p:spPr bwMode="auto">
          <a:xfrm>
            <a:off x="179388" y="412750"/>
            <a:ext cx="360362" cy="3382963"/>
          </a:xfrm>
          <a:prstGeom prst="rect">
            <a:avLst/>
          </a:prstGeom>
          <a:gradFill rotWithShape="1">
            <a:gsLst>
              <a:gs pos="0">
                <a:srgbClr val="08165A"/>
              </a:gs>
              <a:gs pos="100000">
                <a:srgbClr val="B2B2B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92163" y="333375"/>
            <a:ext cx="779303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4128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243638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INTERACT 2009 - Uppsala - 28 August 2009</a:t>
            </a:r>
            <a:endParaRPr lang="it-IT"/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539106-7D91-4BE1-878D-68DD0087E863}" type="slidenum">
              <a:rPr lang="it-IT"/>
              <a:pPr/>
              <a:t>‹N›</a:t>
            </a:fld>
            <a:endParaRPr lang="it-IT"/>
          </a:p>
        </p:txBody>
      </p:sp>
      <p:pic>
        <p:nvPicPr>
          <p:cNvPr id="45071" name="Picture 15" descr="lun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76225" y="484188"/>
            <a:ext cx="192088" cy="650875"/>
          </a:xfrm>
          <a:prstGeom prst="rect">
            <a:avLst/>
          </a:prstGeom>
          <a:noFill/>
        </p:spPr>
      </p:pic>
      <p:sp>
        <p:nvSpPr>
          <p:cNvPr id="45076" name="Rectangle 20"/>
          <p:cNvSpPr>
            <a:spLocks noChangeArrowheads="1"/>
          </p:cNvSpPr>
          <p:nvPr userDrawn="1"/>
        </p:nvSpPr>
        <p:spPr bwMode="auto">
          <a:xfrm>
            <a:off x="179388" y="3213100"/>
            <a:ext cx="360362" cy="3382963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C96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90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2B2B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699" y="1493810"/>
            <a:ext cx="7813783" cy="1168417"/>
          </a:xfrm>
        </p:spPr>
        <p:txBody>
          <a:bodyPr anchor="ctr" anchorCtr="0"/>
          <a:lstStyle/>
          <a:p>
            <a:r>
              <a:rPr lang="en-GB" sz="3600" dirty="0" smtClean="0"/>
              <a:t>Model-based UI Meeting</a:t>
            </a:r>
            <a:br>
              <a:rPr lang="en-GB" sz="3600" dirty="0" smtClean="0"/>
            </a:br>
            <a:r>
              <a:rPr lang="en-GB" sz="3600" dirty="0" smtClean="0"/>
              <a:t>November 2010, Lyon</a:t>
            </a:r>
            <a:endParaRPr lang="it-IT" sz="2400" dirty="0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1421" y="3608388"/>
            <a:ext cx="5946904" cy="1430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Fabio Paternò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 smtClean="0"/>
              <a:t>CNR-ISTI, HIIS Laboratory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Pisa, Italy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it-IT" sz="2400" dirty="0" smtClean="0"/>
              <a:t>http://giove.isti.cnr.it</a:t>
            </a:r>
            <a:endParaRPr lang="en-GB" sz="2400" dirty="0"/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pic>
        <p:nvPicPr>
          <p:cNvPr id="5" name="Picture 4" descr="tes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000" y="4973638"/>
            <a:ext cx="2159000" cy="1884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rgbClr val="800000"/>
                </a:solidFill>
              </a:rPr>
              <a:t>Benefits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564" y="1071546"/>
            <a:ext cx="8496436" cy="5500726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err="1" smtClean="0"/>
              <a:t>Benefits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end </a:t>
            </a:r>
            <a:r>
              <a:rPr lang="it-IT" dirty="0" err="1" smtClean="0"/>
              <a:t>users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representatives</a:t>
            </a:r>
            <a:endParaRPr lang="it-IT" dirty="0" smtClean="0"/>
          </a:p>
          <a:p>
            <a:r>
              <a:rPr lang="it-IT" dirty="0" err="1" smtClean="0"/>
              <a:t>Liason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authoring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r>
              <a:rPr lang="it-IT" dirty="0" smtClean="0"/>
              <a:t> in </a:t>
            </a:r>
            <a:r>
              <a:rPr lang="it-IT" dirty="0" err="1" smtClean="0"/>
              <a:t>accessibility</a:t>
            </a:r>
            <a:endParaRPr lang="it-IT" dirty="0" smtClean="0"/>
          </a:p>
          <a:p>
            <a:r>
              <a:rPr lang="it-IT" dirty="0" err="1" smtClean="0"/>
              <a:t>Models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communicating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clients</a:t>
            </a:r>
            <a:r>
              <a:rPr lang="it-IT" dirty="0" smtClean="0"/>
              <a:t> and </a:t>
            </a:r>
            <a:r>
              <a:rPr lang="it-IT" dirty="0" err="1" smtClean="0"/>
              <a:t>testing</a:t>
            </a:r>
            <a:endParaRPr lang="it-IT" dirty="0" smtClean="0"/>
          </a:p>
          <a:p>
            <a:r>
              <a:rPr lang="it-IT" dirty="0" err="1" smtClean="0"/>
              <a:t>Useful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changing</a:t>
            </a:r>
            <a:r>
              <a:rPr lang="it-IT" dirty="0" smtClean="0"/>
              <a:t> </a:t>
            </a:r>
            <a:r>
              <a:rPr lang="it-IT" dirty="0" err="1" smtClean="0"/>
              <a:t>requirements</a:t>
            </a:r>
            <a:endParaRPr lang="it-IT" dirty="0" smtClean="0"/>
          </a:p>
          <a:p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usability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r>
              <a:rPr lang="it-IT" dirty="0" smtClean="0"/>
              <a:t> and </a:t>
            </a:r>
            <a:r>
              <a:rPr lang="it-IT" dirty="0" err="1" smtClean="0"/>
              <a:t>verification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reachability</a:t>
            </a:r>
            <a:r>
              <a:rPr lang="it-IT" dirty="0" smtClean="0"/>
              <a:t> and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224644"/>
            <a:ext cx="7793037" cy="936625"/>
          </a:xfrm>
        </p:spPr>
        <p:txBody>
          <a:bodyPr/>
          <a:lstStyle/>
          <a:p>
            <a:r>
              <a:rPr lang="it-IT" dirty="0" err="1" smtClean="0">
                <a:solidFill>
                  <a:srgbClr val="800000"/>
                </a:solidFill>
              </a:rPr>
              <a:t>Working</a:t>
            </a:r>
            <a:r>
              <a:rPr lang="it-IT" dirty="0" smtClean="0">
                <a:solidFill>
                  <a:srgbClr val="800000"/>
                </a:solidFill>
              </a:rPr>
              <a:t> Group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CNR-ISTI HIIS </a:t>
            </a:r>
            <a:r>
              <a:rPr lang="it-IT" dirty="0" err="1" smtClean="0"/>
              <a:t>Lab</a:t>
            </a:r>
            <a:endParaRPr lang="it-IT" dirty="0" smtClean="0"/>
          </a:p>
          <a:p>
            <a:r>
              <a:rPr lang="it-IT" dirty="0" smtClean="0"/>
              <a:t>DFKI</a:t>
            </a:r>
          </a:p>
          <a:p>
            <a:r>
              <a:rPr lang="it-IT" dirty="0" smtClean="0"/>
              <a:t>Telefonica</a:t>
            </a:r>
          </a:p>
          <a:p>
            <a:r>
              <a:rPr lang="it-IT" dirty="0" err="1" smtClean="0"/>
              <a:t>ProDevelop</a:t>
            </a:r>
            <a:endParaRPr lang="it-IT" dirty="0" smtClean="0"/>
          </a:p>
          <a:p>
            <a:r>
              <a:rPr lang="it-IT" dirty="0" smtClean="0"/>
              <a:t>CWI</a:t>
            </a:r>
          </a:p>
          <a:p>
            <a:r>
              <a:rPr lang="it-IT" dirty="0" smtClean="0"/>
              <a:t>UCL</a:t>
            </a:r>
          </a:p>
          <a:p>
            <a:r>
              <a:rPr lang="it-IT" dirty="0" err="1" smtClean="0"/>
              <a:t>University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Poitiers/INRIA</a:t>
            </a:r>
          </a:p>
          <a:p>
            <a:r>
              <a:rPr lang="it-IT" dirty="0" smtClean="0"/>
              <a:t>PUC Rio</a:t>
            </a:r>
          </a:p>
          <a:p>
            <a:r>
              <a:rPr lang="it-IT" dirty="0" smtClean="0"/>
              <a:t>DAI </a:t>
            </a:r>
            <a:r>
              <a:rPr lang="it-IT" dirty="0" err="1" smtClean="0"/>
              <a:t>Lab</a:t>
            </a:r>
            <a:r>
              <a:rPr lang="it-IT" dirty="0" smtClean="0"/>
              <a:t> in </a:t>
            </a:r>
            <a:r>
              <a:rPr lang="it-IT" dirty="0" err="1" smtClean="0"/>
              <a:t>Berlin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800000"/>
                </a:solidFill>
              </a:rPr>
              <a:t>Liaisons</a:t>
            </a:r>
            <a:r>
              <a:rPr lang="it-IT" dirty="0" smtClean="0">
                <a:solidFill>
                  <a:srgbClr val="800000"/>
                </a:solidFill>
              </a:rPr>
              <a:t> &amp; </a:t>
            </a:r>
            <a:r>
              <a:rPr lang="en-US" dirty="0" smtClean="0">
                <a:solidFill>
                  <a:srgbClr val="800000"/>
                </a:solidFill>
              </a:rPr>
              <a:t>Dependencies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00200"/>
            <a:ext cx="8676456" cy="47577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W3C</a:t>
            </a:r>
          </a:p>
          <a:p>
            <a:pPr lvl="1"/>
            <a:r>
              <a:rPr lang="en-US" dirty="0" err="1" smtClean="0"/>
              <a:t>XForms</a:t>
            </a:r>
            <a:r>
              <a:rPr lang="en-US" dirty="0" smtClean="0"/>
              <a:t> -&gt; AUI should review </a:t>
            </a:r>
            <a:r>
              <a:rPr lang="en-US" dirty="0" err="1" smtClean="0"/>
              <a:t>Xforms</a:t>
            </a:r>
            <a:r>
              <a:rPr lang="en-US" dirty="0" smtClean="0"/>
              <a:t> and vice versa</a:t>
            </a:r>
          </a:p>
          <a:p>
            <a:pPr lvl="1"/>
            <a:r>
              <a:rPr lang="en-US" dirty="0" smtClean="0"/>
              <a:t>WAI/ARIA -&gt; AUI should review ARIA and vice versa</a:t>
            </a:r>
          </a:p>
          <a:p>
            <a:pPr lvl="1"/>
            <a:r>
              <a:rPr lang="en-US" dirty="0" smtClean="0"/>
              <a:t>WAI/Authoring Tools Accessibility Guidelines</a:t>
            </a:r>
          </a:p>
          <a:p>
            <a:pPr lvl="1"/>
            <a:r>
              <a:rPr lang="en-US" dirty="0" err="1" smtClean="0"/>
              <a:t>MultiModal</a:t>
            </a:r>
            <a:r>
              <a:rPr lang="en-US" dirty="0" smtClean="0"/>
              <a:t> Group – Specifications consistent with MMI architecture</a:t>
            </a:r>
          </a:p>
          <a:p>
            <a:pPr lvl="1"/>
            <a:r>
              <a:rPr lang="en-US" dirty="0" smtClean="0"/>
              <a:t>SMIL – Models consistency, temporal aspects</a:t>
            </a:r>
          </a:p>
          <a:p>
            <a:pPr lvl="1"/>
            <a:r>
              <a:rPr lang="en-US" dirty="0" smtClean="0"/>
              <a:t>HCG (Hypertext Coordination Group)</a:t>
            </a:r>
          </a:p>
          <a:p>
            <a:pPr lvl="1"/>
            <a:r>
              <a:rPr lang="en-US" dirty="0" smtClean="0"/>
              <a:t>Semantic Web – Feeding back any gaps</a:t>
            </a:r>
          </a:p>
          <a:p>
            <a:pPr lvl="1"/>
            <a:r>
              <a:rPr lang="en-US" dirty="0" smtClean="0"/>
              <a:t>Voice Browser – Check abstract vocabulary – relations with </a:t>
            </a:r>
            <a:r>
              <a:rPr lang="en-US" dirty="0" err="1" smtClean="0"/>
              <a:t>statechartxml</a:t>
            </a:r>
            <a:endParaRPr lang="en-US" dirty="0" smtClean="0"/>
          </a:p>
          <a:p>
            <a:pPr lvl="1"/>
            <a:r>
              <a:rPr lang="en-US" dirty="0" smtClean="0"/>
              <a:t>Mobile activity</a:t>
            </a:r>
          </a:p>
          <a:p>
            <a:pPr>
              <a:buNone/>
            </a:pPr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1302A5-BE5D-4852-B0B0-2447612BD1D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7793037" cy="93662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800000"/>
                </a:solidFill>
              </a:rPr>
              <a:t>Model-based approaches</a:t>
            </a:r>
            <a:endParaRPr lang="it-IT" sz="4000" dirty="0" smtClean="0">
              <a:solidFill>
                <a:srgbClr val="800000"/>
              </a:solidFill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064" y="1088740"/>
            <a:ext cx="8424936" cy="3611562"/>
          </a:xfrm>
        </p:spPr>
        <p:txBody>
          <a:bodyPr/>
          <a:lstStyle/>
          <a:p>
            <a:pPr eaLnBrk="1" hangingPunct="1"/>
            <a:r>
              <a:rPr lang="it-IT" sz="3000" dirty="0" err="1" smtClean="0"/>
              <a:t>Allow</a:t>
            </a:r>
            <a:r>
              <a:rPr lang="it-IT" sz="3000" dirty="0" smtClean="0"/>
              <a:t> </a:t>
            </a:r>
            <a:r>
              <a:rPr lang="it-IT" sz="3000" dirty="0" err="1" smtClean="0"/>
              <a:t>designers</a:t>
            </a:r>
            <a:r>
              <a:rPr lang="it-IT" sz="3000" dirty="0" smtClean="0"/>
              <a:t> and </a:t>
            </a:r>
            <a:r>
              <a:rPr lang="it-IT" sz="3000" dirty="0" err="1" smtClean="0"/>
              <a:t>developers</a:t>
            </a:r>
            <a:r>
              <a:rPr lang="it-IT" sz="3000" dirty="0" smtClean="0"/>
              <a:t> </a:t>
            </a:r>
            <a:r>
              <a:rPr lang="it-IT" sz="3000" dirty="0" err="1" smtClean="0"/>
              <a:t>to</a:t>
            </a:r>
            <a:r>
              <a:rPr lang="it-IT" sz="3000" dirty="0" smtClean="0"/>
              <a:t> concentrate on </a:t>
            </a:r>
            <a:r>
              <a:rPr lang="it-IT" sz="3000" dirty="0" err="1" smtClean="0"/>
              <a:t>main</a:t>
            </a:r>
            <a:r>
              <a:rPr lang="it-IT" sz="3000" dirty="0" smtClean="0"/>
              <a:t> </a:t>
            </a:r>
            <a:r>
              <a:rPr lang="it-IT" sz="3000" dirty="0" err="1" smtClean="0"/>
              <a:t>semantic</a:t>
            </a:r>
            <a:r>
              <a:rPr lang="it-IT" sz="3000" dirty="0" smtClean="0"/>
              <a:t> </a:t>
            </a:r>
            <a:r>
              <a:rPr lang="it-IT" sz="3000" dirty="0" err="1" smtClean="0"/>
              <a:t>aspects</a:t>
            </a:r>
            <a:endParaRPr lang="it-IT" sz="3000" dirty="0" smtClean="0"/>
          </a:p>
          <a:p>
            <a:pPr eaLnBrk="1" hangingPunct="1"/>
            <a:r>
              <a:rPr lang="it-IT" sz="3000" dirty="0" err="1" smtClean="0"/>
              <a:t>Languages</a:t>
            </a:r>
            <a:r>
              <a:rPr lang="it-IT" sz="3000" dirty="0" smtClean="0"/>
              <a:t> </a:t>
            </a:r>
            <a:r>
              <a:rPr lang="it-IT" sz="3000" dirty="0" err="1" smtClean="0"/>
              <a:t>that</a:t>
            </a:r>
            <a:r>
              <a:rPr lang="it-IT" sz="3000" dirty="0" smtClean="0"/>
              <a:t> </a:t>
            </a:r>
            <a:r>
              <a:rPr lang="it-IT" sz="3000" dirty="0" err="1" smtClean="0"/>
              <a:t>represent</a:t>
            </a:r>
            <a:r>
              <a:rPr lang="it-IT" sz="3000" dirty="0" smtClean="0"/>
              <a:t> </a:t>
            </a:r>
            <a:r>
              <a:rPr lang="it-IT" sz="3000" dirty="0" err="1" smtClean="0"/>
              <a:t>such</a:t>
            </a:r>
            <a:r>
              <a:rPr lang="it-IT" sz="3000" dirty="0" smtClean="0"/>
              <a:t> </a:t>
            </a:r>
            <a:r>
              <a:rPr lang="it-IT" sz="3000" dirty="0" err="1" smtClean="0"/>
              <a:t>aspects</a:t>
            </a:r>
            <a:endParaRPr lang="it-IT" sz="3000" dirty="0" smtClean="0"/>
          </a:p>
          <a:p>
            <a:pPr eaLnBrk="1" hangingPunct="1"/>
            <a:r>
              <a:rPr lang="it-IT" sz="3000" dirty="0" err="1" smtClean="0"/>
              <a:t>Avoid</a:t>
            </a:r>
            <a:r>
              <a:rPr lang="it-IT" sz="3000" dirty="0" smtClean="0"/>
              <a:t> the </a:t>
            </a:r>
            <a:r>
              <a:rPr lang="it-IT" sz="3000" dirty="0" err="1" smtClean="0"/>
              <a:t>need</a:t>
            </a:r>
            <a:r>
              <a:rPr lang="it-IT" sz="3000" dirty="0" smtClean="0"/>
              <a:t> </a:t>
            </a:r>
            <a:r>
              <a:rPr lang="it-IT" sz="3000" dirty="0" err="1" smtClean="0"/>
              <a:t>to</a:t>
            </a:r>
            <a:r>
              <a:rPr lang="it-IT" sz="3000" dirty="0" smtClean="0"/>
              <a:t> </a:t>
            </a:r>
            <a:r>
              <a:rPr lang="it-IT" sz="3000" dirty="0" err="1" smtClean="0"/>
              <a:t>learn</a:t>
            </a:r>
            <a:r>
              <a:rPr lang="it-IT" sz="3000" dirty="0" smtClean="0"/>
              <a:t> and </a:t>
            </a:r>
            <a:r>
              <a:rPr lang="it-IT" sz="3000" dirty="0" err="1" smtClean="0"/>
              <a:t>manage</a:t>
            </a:r>
            <a:r>
              <a:rPr lang="it-IT" sz="3000" dirty="0" smtClean="0"/>
              <a:t> </a:t>
            </a:r>
            <a:r>
              <a:rPr lang="it-IT" sz="3000" dirty="0" err="1" smtClean="0"/>
              <a:t>many</a:t>
            </a:r>
            <a:r>
              <a:rPr lang="it-IT" sz="3000" dirty="0" smtClean="0"/>
              <a:t> </a:t>
            </a:r>
            <a:r>
              <a:rPr lang="it-IT" sz="3000" dirty="0" err="1" smtClean="0"/>
              <a:t>implementation</a:t>
            </a:r>
            <a:r>
              <a:rPr lang="it-IT" sz="3000" dirty="0" smtClean="0"/>
              <a:t> </a:t>
            </a:r>
            <a:r>
              <a:rPr lang="it-IT" sz="3000" dirty="0" err="1" smtClean="0"/>
              <a:t>languages</a:t>
            </a:r>
            <a:endParaRPr lang="it-IT" sz="3000" dirty="0" smtClean="0"/>
          </a:p>
          <a:p>
            <a:pPr eaLnBrk="1" hangingPunct="1"/>
            <a:r>
              <a:rPr lang="it-IT" sz="3000" dirty="0" err="1" smtClean="0"/>
              <a:t>Linking</a:t>
            </a:r>
            <a:r>
              <a:rPr lang="it-IT" sz="3000" dirty="0" smtClean="0"/>
              <a:t> </a:t>
            </a:r>
            <a:r>
              <a:rPr lang="it-IT" sz="3000" dirty="0" err="1" smtClean="0"/>
              <a:t>semantic</a:t>
            </a:r>
            <a:r>
              <a:rPr lang="it-IT" sz="3000" dirty="0" smtClean="0"/>
              <a:t> information and </a:t>
            </a:r>
            <a:r>
              <a:rPr lang="it-IT" sz="3000" dirty="0" err="1" smtClean="0"/>
              <a:t>implemementation</a:t>
            </a:r>
            <a:r>
              <a:rPr lang="it-IT" sz="3000" dirty="0" smtClean="0"/>
              <a:t> </a:t>
            </a:r>
            <a:r>
              <a:rPr lang="it-IT" sz="3000" dirty="0" err="1" smtClean="0"/>
              <a:t>elements</a:t>
            </a:r>
            <a:endParaRPr lang="it-IT" sz="3000" dirty="0" smtClean="0"/>
          </a:p>
          <a:p>
            <a:pPr eaLnBrk="1" hangingPunct="1"/>
            <a:r>
              <a:rPr lang="en-GB" sz="3000" dirty="0" smtClean="0"/>
              <a:t>Interoperability through many possible implementation languages</a:t>
            </a:r>
          </a:p>
          <a:p>
            <a:pPr eaLnBrk="1" hangingPunct="1"/>
            <a:r>
              <a:rPr lang="en-GB" sz="3000" dirty="0" smtClean="0"/>
              <a:t>Facilitate support of assistive technology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 </a:t>
            </a:r>
            <a:r>
              <a:rPr lang="it-IT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46EFB5-AD33-4FD9-BFC9-F790C1646402}" type="slidenum">
              <a:rPr lang="it-IT" smtClean="0"/>
              <a:pPr/>
              <a:t>3</a:t>
            </a:fld>
            <a:endParaRPr lang="it-IT" dirty="0" smtClean="0"/>
          </a:p>
        </p:txBody>
      </p:sp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2763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err="1" smtClean="0">
                <a:solidFill>
                  <a:srgbClr val="800000"/>
                </a:solidFill>
              </a:rPr>
              <a:t>Abstraction</a:t>
            </a:r>
            <a:r>
              <a:rPr lang="it-IT" dirty="0" smtClean="0">
                <a:solidFill>
                  <a:srgbClr val="800000"/>
                </a:solidFill>
              </a:rPr>
              <a:t> </a:t>
            </a:r>
            <a:r>
              <a:rPr lang="it-IT" dirty="0" err="1" smtClean="0">
                <a:solidFill>
                  <a:srgbClr val="800000"/>
                </a:solidFill>
              </a:rPr>
              <a:t>Levels</a:t>
            </a:r>
            <a:r>
              <a:rPr lang="it-IT" dirty="0" smtClean="0">
                <a:solidFill>
                  <a:srgbClr val="800000"/>
                </a:solidFill>
              </a:rPr>
              <a:t> </a:t>
            </a:r>
            <a:br>
              <a:rPr lang="it-IT" dirty="0" smtClean="0">
                <a:solidFill>
                  <a:srgbClr val="800000"/>
                </a:solidFill>
              </a:rPr>
            </a:br>
            <a:r>
              <a:rPr lang="it-IT" dirty="0" smtClean="0">
                <a:solidFill>
                  <a:srgbClr val="800000"/>
                </a:solidFill>
              </a:rPr>
              <a:t>in </a:t>
            </a:r>
            <a:r>
              <a:rPr lang="it-IT" dirty="0" err="1" smtClean="0">
                <a:solidFill>
                  <a:srgbClr val="800000"/>
                </a:solidFill>
              </a:rPr>
              <a:t>Interactive</a:t>
            </a:r>
            <a:r>
              <a:rPr lang="it-IT" dirty="0" smtClean="0">
                <a:solidFill>
                  <a:srgbClr val="800000"/>
                </a:solidFill>
              </a:rPr>
              <a:t> </a:t>
            </a:r>
            <a:r>
              <a:rPr lang="it-IT" dirty="0" err="1" smtClean="0">
                <a:solidFill>
                  <a:srgbClr val="800000"/>
                </a:solidFill>
              </a:rPr>
              <a:t>Systems</a:t>
            </a:r>
            <a:endParaRPr lang="en-GB" dirty="0" smtClean="0">
              <a:solidFill>
                <a:srgbClr val="800000"/>
              </a:solidFill>
            </a:endParaRP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458200" cy="3946525"/>
          </a:xfrm>
        </p:spPr>
        <p:txBody>
          <a:bodyPr/>
          <a:lstStyle/>
          <a:p>
            <a:pPr eaLnBrk="1" hangingPunct="1"/>
            <a:r>
              <a:rPr lang="it-IT" sz="2800" dirty="0" smtClean="0"/>
              <a:t>Task and </a:t>
            </a:r>
            <a:r>
              <a:rPr lang="it-IT" sz="2800" dirty="0" err="1" smtClean="0"/>
              <a:t>object</a:t>
            </a:r>
            <a:r>
              <a:rPr lang="it-IT" sz="2800" dirty="0" smtClean="0"/>
              <a:t> – </a:t>
            </a:r>
            <a:r>
              <a:rPr lang="it-IT" sz="2800" dirty="0" err="1" smtClean="0"/>
              <a:t>Activity</a:t>
            </a:r>
            <a:r>
              <a:rPr lang="it-IT" sz="2800" dirty="0" smtClean="0"/>
              <a:t> </a:t>
            </a:r>
            <a:r>
              <a:rPr lang="it-IT" sz="2800" dirty="0" err="1" smtClean="0"/>
              <a:t>oriented</a:t>
            </a:r>
            <a:endParaRPr lang="it-IT" sz="2800" dirty="0" smtClean="0"/>
          </a:p>
          <a:p>
            <a:pPr lvl="1" eaLnBrk="1" hangingPunct="1"/>
            <a:r>
              <a:rPr lang="it-IT" sz="2400" dirty="0" smtClean="0"/>
              <a:t>– </a:t>
            </a:r>
            <a:r>
              <a:rPr lang="it-IT" sz="2400" i="1" dirty="0" smtClean="0"/>
              <a:t>I </a:t>
            </a:r>
            <a:r>
              <a:rPr lang="it-IT" sz="2400" i="1" dirty="0" err="1" smtClean="0"/>
              <a:t>want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select</a:t>
            </a:r>
            <a:r>
              <a:rPr lang="it-IT" sz="2400" i="1" dirty="0" smtClean="0"/>
              <a:t> a work </a:t>
            </a:r>
            <a:r>
              <a:rPr lang="it-IT" sz="2400" i="1" dirty="0" err="1" smtClean="0"/>
              <a:t>of</a:t>
            </a:r>
            <a:r>
              <a:rPr lang="it-IT" sz="2400" i="1" dirty="0" smtClean="0"/>
              <a:t> art</a:t>
            </a:r>
          </a:p>
          <a:p>
            <a:pPr eaLnBrk="1" hangingPunct="1"/>
            <a:r>
              <a:rPr lang="it-IT" sz="2800" dirty="0" err="1" smtClean="0"/>
              <a:t>Abstract</a:t>
            </a:r>
            <a:r>
              <a:rPr lang="it-IT" sz="2800" dirty="0" smtClean="0"/>
              <a:t> Interface – </a:t>
            </a:r>
            <a:r>
              <a:rPr lang="it-IT" sz="2800" dirty="0" err="1" smtClean="0"/>
              <a:t>Platform</a:t>
            </a:r>
            <a:r>
              <a:rPr lang="it-IT" sz="2800" dirty="0" smtClean="0"/>
              <a:t> </a:t>
            </a:r>
            <a:r>
              <a:rPr lang="it-IT" sz="2800" dirty="0" err="1" smtClean="0"/>
              <a:t>Independent</a:t>
            </a:r>
            <a:endParaRPr lang="it-IT" sz="2800" dirty="0" smtClean="0"/>
          </a:p>
          <a:p>
            <a:pPr lvl="1" eaLnBrk="1" hangingPunct="1"/>
            <a:r>
              <a:rPr lang="it-IT" sz="2400" dirty="0" smtClean="0"/>
              <a:t>– </a:t>
            </a:r>
            <a:r>
              <a:rPr lang="it-IT" sz="2400" i="1" dirty="0" smtClean="0"/>
              <a:t>Single </a:t>
            </a:r>
            <a:r>
              <a:rPr lang="it-IT" sz="2400" i="1" dirty="0" err="1" smtClean="0"/>
              <a:t>selection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object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with</a:t>
            </a:r>
            <a:r>
              <a:rPr lang="it-IT" sz="2400" i="1" dirty="0" smtClean="0"/>
              <a:t> high </a:t>
            </a:r>
            <a:r>
              <a:rPr lang="it-IT" sz="2400" i="1" dirty="0" err="1" smtClean="0"/>
              <a:t>cardinality</a:t>
            </a:r>
            <a:endParaRPr lang="it-IT" sz="2400" i="1" dirty="0" smtClean="0"/>
          </a:p>
          <a:p>
            <a:pPr eaLnBrk="1" hangingPunct="1"/>
            <a:r>
              <a:rPr lang="it-IT" sz="2800" dirty="0" smtClean="0"/>
              <a:t>Concrete Interface </a:t>
            </a:r>
            <a:r>
              <a:rPr lang="it-IT" sz="2800" dirty="0" err="1" smtClean="0"/>
              <a:t>–Platform</a:t>
            </a:r>
            <a:r>
              <a:rPr lang="it-IT" sz="2800" dirty="0" smtClean="0"/>
              <a:t> </a:t>
            </a:r>
            <a:r>
              <a:rPr lang="it-IT" sz="2800" dirty="0" err="1" smtClean="0"/>
              <a:t>Dependent</a:t>
            </a:r>
            <a:endParaRPr lang="it-IT" sz="2800" dirty="0" smtClean="0"/>
          </a:p>
          <a:p>
            <a:pPr lvl="1" eaLnBrk="1" hangingPunct="1"/>
            <a:r>
              <a:rPr lang="it-IT" sz="2400" dirty="0" smtClean="0"/>
              <a:t>– </a:t>
            </a:r>
            <a:r>
              <a:rPr lang="it-IT" sz="2400" i="1" dirty="0" err="1" smtClean="0"/>
              <a:t>List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Interaction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object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with</a:t>
            </a:r>
            <a:r>
              <a:rPr lang="it-IT" sz="2400" i="1" dirty="0" smtClean="0"/>
              <a:t> X </a:t>
            </a:r>
            <a:r>
              <a:rPr lang="it-IT" sz="2400" i="1" dirty="0" err="1" smtClean="0"/>
              <a:t>elements</a:t>
            </a:r>
            <a:endParaRPr lang="it-IT" sz="2400" i="1" dirty="0" smtClean="0"/>
          </a:p>
          <a:p>
            <a:pPr eaLnBrk="1" hangingPunct="1"/>
            <a:r>
              <a:rPr lang="it-IT" sz="2800" dirty="0" err="1" smtClean="0"/>
              <a:t>Implementation</a:t>
            </a:r>
            <a:r>
              <a:rPr lang="it-IT" sz="2800" dirty="0" smtClean="0"/>
              <a:t> </a:t>
            </a:r>
          </a:p>
          <a:p>
            <a:pPr lvl="1" eaLnBrk="1" hangingPunct="1"/>
            <a:r>
              <a:rPr lang="it-IT" sz="2400" dirty="0" smtClean="0"/>
              <a:t>– </a:t>
            </a:r>
            <a:r>
              <a:rPr lang="it-IT" sz="2400" i="1" dirty="0" err="1" smtClean="0"/>
              <a:t>List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object</a:t>
            </a:r>
            <a:r>
              <a:rPr lang="it-IT" sz="2400" i="1" dirty="0" smtClean="0"/>
              <a:t> in Java or XHTML or .... </a:t>
            </a:r>
            <a:endParaRPr lang="en-GB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40668"/>
            <a:ext cx="8945165" cy="936625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Models and related tools in </a:t>
            </a:r>
            <a:br>
              <a:rPr lang="en-US" dirty="0" smtClean="0">
                <a:solidFill>
                  <a:srgbClr val="800000"/>
                </a:solidFill>
              </a:rPr>
            </a:br>
            <a:r>
              <a:rPr lang="en-US" dirty="0" smtClean="0">
                <a:solidFill>
                  <a:srgbClr val="800000"/>
                </a:solidFill>
              </a:rPr>
              <a:t>UI development process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1295636" y="1463675"/>
            <a:ext cx="6228692" cy="5394325"/>
            <a:chOff x="2355" y="6579"/>
            <a:chExt cx="7200" cy="7362"/>
          </a:xfrm>
        </p:grpSpPr>
        <p:sp>
          <p:nvSpPr>
            <p:cNvPr id="2079" name="AutoShape 31"/>
            <p:cNvSpPr>
              <a:spLocks noChangeAspect="1" noChangeArrowheads="1" noTextEdit="1"/>
            </p:cNvSpPr>
            <p:nvPr/>
          </p:nvSpPr>
          <p:spPr bwMode="auto">
            <a:xfrm>
              <a:off x="2355" y="6579"/>
              <a:ext cx="7200" cy="736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78" name="AutoShape 30"/>
            <p:cNvSpPr>
              <a:spLocks noChangeArrowheads="1"/>
            </p:cNvSpPr>
            <p:nvPr/>
          </p:nvSpPr>
          <p:spPr bwMode="auto">
            <a:xfrm>
              <a:off x="6815" y="9855"/>
              <a:ext cx="2740" cy="196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943" y="9580"/>
              <a:ext cx="1742" cy="27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5281" y="9606"/>
              <a:ext cx="910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Models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4995" y="9996"/>
              <a:ext cx="1521" cy="6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Task &amp; Object</a:t>
              </a:r>
              <a:endParaRPr kumimoji="0" lang="it-IT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Models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5034" y="10737"/>
              <a:ext cx="1521" cy="3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Abstract UI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5021" y="11166"/>
              <a:ext cx="1521" cy="3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Concrete UI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034" y="11583"/>
              <a:ext cx="1521" cy="4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Context 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51" y="6621"/>
              <a:ext cx="1031" cy="1050"/>
            </a:xfrm>
            <a:prstGeom prst="rect">
              <a:avLst/>
            </a:prstGeom>
            <a:noFill/>
          </p:spPr>
        </p:pic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255" y="7723"/>
              <a:ext cx="1222" cy="3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Designer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2680" y="8217"/>
              <a:ext cx="1508" cy="7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Modelling Tools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4995" y="8425"/>
              <a:ext cx="1508" cy="7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Analysis Tools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7283" y="8269"/>
              <a:ext cx="1911" cy="7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Development Tools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flipV="1">
              <a:off x="3863" y="7814"/>
              <a:ext cx="976" cy="4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6243" y="7827"/>
              <a:ext cx="1275" cy="5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V="1">
              <a:off x="5710" y="8022"/>
              <a:ext cx="1" cy="4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3837" y="9010"/>
              <a:ext cx="105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V="1">
              <a:off x="5697" y="9218"/>
              <a:ext cx="13" cy="3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6724" y="8984"/>
              <a:ext cx="1041" cy="7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>
              <a:off x="7308" y="10342"/>
              <a:ext cx="1911" cy="59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Interactive</a:t>
              </a:r>
              <a:r>
                <a:rPr kumimoji="0" lang="it-IT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it-IT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Application</a:t>
              </a:r>
              <a:endPara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7969" y="11142"/>
              <a:ext cx="1508" cy="4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Context of use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8193" y="9049"/>
              <a:ext cx="13" cy="1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6776" y="12468"/>
              <a:ext cx="1989" cy="12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7192" y="12754"/>
              <a:ext cx="1313" cy="8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Reverse Engineering Tools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 flipH="1">
              <a:off x="7920" y="10981"/>
              <a:ext cx="178" cy="14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 flipH="1" flipV="1">
              <a:off x="6412" y="12299"/>
              <a:ext cx="58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6607" y="6982"/>
              <a:ext cx="1118" cy="6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Design criteria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7894" y="6969"/>
              <a:ext cx="1661" cy="4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Transformations</a:t>
              </a:r>
              <a:endParaRPr kumimoji="0" lang="it-IT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7478" y="7671"/>
              <a:ext cx="351" cy="5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  <p:sp>
          <p:nvSpPr>
            <p:cNvPr id="2050" name="Line 2"/>
            <p:cNvSpPr>
              <a:spLocks noChangeShapeType="1"/>
            </p:cNvSpPr>
            <p:nvPr/>
          </p:nvSpPr>
          <p:spPr bwMode="auto">
            <a:xfrm flipH="1">
              <a:off x="8544" y="7450"/>
              <a:ext cx="247" cy="8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b="1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800708"/>
            <a:ext cx="8604448" cy="936625"/>
          </a:xfrm>
        </p:spPr>
        <p:txBody>
          <a:bodyPr/>
          <a:lstStyle/>
          <a:p>
            <a:r>
              <a:rPr lang="de-DE" dirty="0" smtClean="0">
                <a:solidFill>
                  <a:srgbClr val="800000"/>
                </a:solidFill>
                <a:latin typeface="Arial Black" pitchFamily="34" charset="0"/>
              </a:rPr>
              <a:t>Support </a:t>
            </a:r>
            <a:r>
              <a:rPr lang="de-DE" dirty="0" err="1" smtClean="0">
                <a:solidFill>
                  <a:srgbClr val="800000"/>
                </a:solidFill>
                <a:latin typeface="Arial Black" pitchFamily="34" charset="0"/>
              </a:rPr>
              <a:t>for</a:t>
            </a:r>
            <a:r>
              <a:rPr lang="de-DE" dirty="0" smtClean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de-DE" dirty="0" err="1" smtClean="0">
                <a:solidFill>
                  <a:srgbClr val="800000"/>
                </a:solidFill>
                <a:latin typeface="Arial Black" pitchFamily="34" charset="0"/>
              </a:rPr>
              <a:t>Applications</a:t>
            </a:r>
            <a:r>
              <a:rPr lang="de-DE" dirty="0" smtClean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de-DE" dirty="0" err="1" smtClean="0">
                <a:solidFill>
                  <a:srgbClr val="800000"/>
                </a:solidFill>
                <a:latin typeface="Arial Black" pitchFamily="34" charset="0"/>
              </a:rPr>
              <a:t>based</a:t>
            </a:r>
            <a:r>
              <a:rPr lang="de-DE" dirty="0" smtClean="0">
                <a:solidFill>
                  <a:srgbClr val="800000"/>
                </a:solidFill>
                <a:latin typeface="Arial Black" pitchFamily="34" charset="0"/>
              </a:rPr>
              <a:t> on Web Services</a:t>
            </a:r>
            <a:br>
              <a:rPr lang="de-DE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de-DE" sz="3000" dirty="0" smtClean="0">
                <a:solidFill>
                  <a:srgbClr val="800000"/>
                </a:solidFill>
                <a:latin typeface="Arial Black" pitchFamily="34" charset="0"/>
              </a:rPr>
              <a:t>(http://giove.isti.cnr.it/tools/Mariae)</a:t>
            </a:r>
            <a:endParaRPr lang="it-IT" sz="3000" dirty="0">
              <a:solidFill>
                <a:srgbClr val="800000"/>
              </a:solidFill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1403350" y="1773238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5156200" y="2763838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97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828" y="1808820"/>
            <a:ext cx="234026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2319338" y="5143500"/>
            <a:ext cx="1371600" cy="8334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3690938" y="5046663"/>
            <a:ext cx="914400" cy="1035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4424363" y="1816100"/>
            <a:ext cx="3540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Task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4710113" y="1816100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4741863" y="1816100"/>
            <a:ext cx="4381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Model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108575" y="1816100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1487488" y="2103438"/>
            <a:ext cx="723900" cy="704850"/>
            <a:chOff x="937" y="1325"/>
            <a:chExt cx="456" cy="444"/>
          </a:xfrm>
        </p:grpSpPr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937" y="1325"/>
              <a:ext cx="456" cy="444"/>
            </a:xfrm>
            <a:custGeom>
              <a:avLst/>
              <a:gdLst/>
              <a:ahLst/>
              <a:cxnLst>
                <a:cxn ang="0">
                  <a:pos x="3800" y="0"/>
                </a:cxn>
                <a:cxn ang="0">
                  <a:pos x="0" y="926"/>
                </a:cxn>
                <a:cxn ang="0">
                  <a:pos x="0" y="6481"/>
                </a:cxn>
                <a:cxn ang="0">
                  <a:pos x="3800" y="7406"/>
                </a:cxn>
                <a:cxn ang="0">
                  <a:pos x="7600" y="6481"/>
                </a:cxn>
                <a:cxn ang="0">
                  <a:pos x="7600" y="926"/>
                </a:cxn>
                <a:cxn ang="0">
                  <a:pos x="3800" y="0"/>
                </a:cxn>
              </a:cxnLst>
              <a:rect l="0" t="0" r="r" b="b"/>
              <a:pathLst>
                <a:path w="7600" h="7406">
                  <a:moveTo>
                    <a:pt x="3800" y="0"/>
                  </a:moveTo>
                  <a:cubicBezTo>
                    <a:pt x="1701" y="0"/>
                    <a:pt x="0" y="414"/>
                    <a:pt x="0" y="926"/>
                  </a:cubicBezTo>
                  <a:lnTo>
                    <a:pt x="0" y="6481"/>
                  </a:lnTo>
                  <a:cubicBezTo>
                    <a:pt x="0" y="6992"/>
                    <a:pt x="1701" y="7406"/>
                    <a:pt x="3800" y="7406"/>
                  </a:cubicBezTo>
                  <a:cubicBezTo>
                    <a:pt x="5899" y="7406"/>
                    <a:pt x="7600" y="6992"/>
                    <a:pt x="7600" y="6481"/>
                  </a:cubicBezTo>
                  <a:lnTo>
                    <a:pt x="7600" y="926"/>
                  </a:lnTo>
                  <a:cubicBezTo>
                    <a:pt x="7600" y="414"/>
                    <a:pt x="5899" y="0"/>
                    <a:pt x="3800" y="0"/>
                  </a:cubicBezTo>
                  <a:close/>
                </a:path>
              </a:pathLst>
            </a:custGeom>
            <a:noFill/>
            <a:ln w="10" cap="flat">
              <a:solidFill>
                <a:srgbClr val="548D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937" y="1381"/>
              <a:ext cx="456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8" y="55"/>
                </a:cxn>
                <a:cxn ang="0">
                  <a:pos x="456" y="0"/>
                </a:cxn>
              </a:cxnLst>
              <a:rect l="0" t="0" r="r" b="b"/>
              <a:pathLst>
                <a:path w="456" h="55">
                  <a:moveTo>
                    <a:pt x="0" y="0"/>
                  </a:moveTo>
                  <a:cubicBezTo>
                    <a:pt x="0" y="30"/>
                    <a:pt x="102" y="55"/>
                    <a:pt x="228" y="55"/>
                  </a:cubicBezTo>
                  <a:cubicBezTo>
                    <a:pt x="354" y="55"/>
                    <a:pt x="456" y="30"/>
                    <a:pt x="456" y="0"/>
                  </a:cubicBezTo>
                </a:path>
              </a:pathLst>
            </a:custGeom>
            <a:noFill/>
            <a:ln w="10" cap="flat">
              <a:solidFill>
                <a:srgbClr val="548D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1614488" y="2306638"/>
            <a:ext cx="1682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8" name="Rectangle 104"/>
          <p:cNvSpPr>
            <a:spLocks noChangeArrowheads="1"/>
          </p:cNvSpPr>
          <p:nvPr/>
        </p:nvSpPr>
        <p:spPr bwMode="auto">
          <a:xfrm>
            <a:off x="1711325" y="2306638"/>
            <a:ext cx="37623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Web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2012950" y="2306638"/>
            <a:ext cx="104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0" name="Rectangle 106"/>
          <p:cNvSpPr>
            <a:spLocks noChangeArrowheads="1"/>
          </p:cNvSpPr>
          <p:nvPr/>
        </p:nvSpPr>
        <p:spPr bwMode="auto">
          <a:xfrm>
            <a:off x="1614488" y="2479675"/>
            <a:ext cx="544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Services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1" name="Rectangle 107"/>
          <p:cNvSpPr>
            <a:spLocks noChangeArrowheads="1"/>
          </p:cNvSpPr>
          <p:nvPr/>
        </p:nvSpPr>
        <p:spPr bwMode="auto">
          <a:xfrm>
            <a:off x="2085975" y="2479675"/>
            <a:ext cx="104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1487488" y="3592513"/>
            <a:ext cx="723900" cy="815975"/>
            <a:chOff x="937" y="2263"/>
            <a:chExt cx="456" cy="514"/>
          </a:xfrm>
        </p:grpSpPr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937" y="2263"/>
              <a:ext cx="456" cy="514"/>
            </a:xfrm>
            <a:custGeom>
              <a:avLst/>
              <a:gdLst/>
              <a:ahLst/>
              <a:cxnLst>
                <a:cxn ang="0">
                  <a:pos x="3800" y="0"/>
                </a:cxn>
                <a:cxn ang="0">
                  <a:pos x="0" y="1071"/>
                </a:cxn>
                <a:cxn ang="0">
                  <a:pos x="0" y="7496"/>
                </a:cxn>
                <a:cxn ang="0">
                  <a:pos x="3800" y="8567"/>
                </a:cxn>
                <a:cxn ang="0">
                  <a:pos x="7600" y="7496"/>
                </a:cxn>
                <a:cxn ang="0">
                  <a:pos x="7600" y="1071"/>
                </a:cxn>
                <a:cxn ang="0">
                  <a:pos x="3800" y="0"/>
                </a:cxn>
              </a:cxnLst>
              <a:rect l="0" t="0" r="r" b="b"/>
              <a:pathLst>
                <a:path w="7600" h="8567">
                  <a:moveTo>
                    <a:pt x="3800" y="0"/>
                  </a:moveTo>
                  <a:cubicBezTo>
                    <a:pt x="1701" y="0"/>
                    <a:pt x="0" y="480"/>
                    <a:pt x="0" y="1071"/>
                  </a:cubicBezTo>
                  <a:lnTo>
                    <a:pt x="0" y="7496"/>
                  </a:lnTo>
                  <a:cubicBezTo>
                    <a:pt x="0" y="8088"/>
                    <a:pt x="1701" y="8567"/>
                    <a:pt x="3800" y="8567"/>
                  </a:cubicBezTo>
                  <a:cubicBezTo>
                    <a:pt x="5899" y="8567"/>
                    <a:pt x="7600" y="8088"/>
                    <a:pt x="7600" y="7496"/>
                  </a:cubicBezTo>
                  <a:lnTo>
                    <a:pt x="7600" y="1071"/>
                  </a:lnTo>
                  <a:cubicBezTo>
                    <a:pt x="7600" y="480"/>
                    <a:pt x="5899" y="0"/>
                    <a:pt x="3800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3" name="Oval 109"/>
            <p:cNvSpPr>
              <a:spLocks noChangeArrowheads="1"/>
            </p:cNvSpPr>
            <p:nvPr/>
          </p:nvSpPr>
          <p:spPr bwMode="auto">
            <a:xfrm>
              <a:off x="937" y="2263"/>
              <a:ext cx="456" cy="12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auto">
            <a:xfrm>
              <a:off x="937" y="2263"/>
              <a:ext cx="456" cy="514"/>
            </a:xfrm>
            <a:custGeom>
              <a:avLst/>
              <a:gdLst/>
              <a:ahLst/>
              <a:cxnLst>
                <a:cxn ang="0">
                  <a:pos x="3800" y="0"/>
                </a:cxn>
                <a:cxn ang="0">
                  <a:pos x="0" y="1071"/>
                </a:cxn>
                <a:cxn ang="0">
                  <a:pos x="0" y="7496"/>
                </a:cxn>
                <a:cxn ang="0">
                  <a:pos x="3800" y="8567"/>
                </a:cxn>
                <a:cxn ang="0">
                  <a:pos x="7600" y="7496"/>
                </a:cxn>
                <a:cxn ang="0">
                  <a:pos x="7600" y="1071"/>
                </a:cxn>
                <a:cxn ang="0">
                  <a:pos x="3800" y="0"/>
                </a:cxn>
              </a:cxnLst>
              <a:rect l="0" t="0" r="r" b="b"/>
              <a:pathLst>
                <a:path w="7600" h="8567">
                  <a:moveTo>
                    <a:pt x="3800" y="0"/>
                  </a:moveTo>
                  <a:cubicBezTo>
                    <a:pt x="1701" y="0"/>
                    <a:pt x="0" y="480"/>
                    <a:pt x="0" y="1071"/>
                  </a:cubicBezTo>
                  <a:lnTo>
                    <a:pt x="0" y="7496"/>
                  </a:lnTo>
                  <a:cubicBezTo>
                    <a:pt x="0" y="8088"/>
                    <a:pt x="1701" y="8567"/>
                    <a:pt x="3800" y="8567"/>
                  </a:cubicBezTo>
                  <a:cubicBezTo>
                    <a:pt x="5899" y="8567"/>
                    <a:pt x="7600" y="8088"/>
                    <a:pt x="7600" y="7496"/>
                  </a:cubicBezTo>
                  <a:lnTo>
                    <a:pt x="7600" y="1071"/>
                  </a:lnTo>
                  <a:cubicBezTo>
                    <a:pt x="7600" y="480"/>
                    <a:pt x="5899" y="0"/>
                    <a:pt x="3800" y="0"/>
                  </a:cubicBezTo>
                  <a:close/>
                </a:path>
              </a:pathLst>
            </a:custGeom>
            <a:noFill/>
            <a:ln w="10" cap="flat">
              <a:solidFill>
                <a:srgbClr val="548D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937" y="2327"/>
              <a:ext cx="456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8" y="64"/>
                </a:cxn>
                <a:cxn ang="0">
                  <a:pos x="456" y="0"/>
                </a:cxn>
              </a:cxnLst>
              <a:rect l="0" t="0" r="r" b="b"/>
              <a:pathLst>
                <a:path w="456" h="64">
                  <a:moveTo>
                    <a:pt x="0" y="0"/>
                  </a:moveTo>
                  <a:cubicBezTo>
                    <a:pt x="0" y="35"/>
                    <a:pt x="102" y="64"/>
                    <a:pt x="228" y="64"/>
                  </a:cubicBezTo>
                  <a:cubicBezTo>
                    <a:pt x="354" y="64"/>
                    <a:pt x="456" y="35"/>
                    <a:pt x="456" y="0"/>
                  </a:cubicBezTo>
                </a:path>
              </a:pathLst>
            </a:custGeom>
            <a:noFill/>
            <a:ln w="10" cap="flat">
              <a:solidFill>
                <a:srgbClr val="548D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137" name="Rectangle 113"/>
          <p:cNvSpPr>
            <a:spLocks noChangeArrowheads="1"/>
          </p:cNvSpPr>
          <p:nvPr/>
        </p:nvSpPr>
        <p:spPr bwMode="auto">
          <a:xfrm>
            <a:off x="1495425" y="3916363"/>
            <a:ext cx="787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Annotations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3" name="Rectangle 249"/>
          <p:cNvSpPr>
            <a:spLocks noChangeArrowheads="1"/>
          </p:cNvSpPr>
          <p:nvPr/>
        </p:nvSpPr>
        <p:spPr bwMode="auto">
          <a:xfrm>
            <a:off x="5156200" y="2763838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5" name="Rectangle 251"/>
          <p:cNvSpPr>
            <a:spLocks noChangeArrowheads="1"/>
          </p:cNvSpPr>
          <p:nvPr/>
        </p:nvSpPr>
        <p:spPr bwMode="auto">
          <a:xfrm>
            <a:off x="2319338" y="5143500"/>
            <a:ext cx="1371600" cy="8334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78" name="Rectangle 254"/>
          <p:cNvSpPr>
            <a:spLocks noChangeArrowheads="1"/>
          </p:cNvSpPr>
          <p:nvPr/>
        </p:nvSpPr>
        <p:spPr bwMode="auto">
          <a:xfrm>
            <a:off x="3690938" y="5046663"/>
            <a:ext cx="914400" cy="1035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5" name="Gruppo 445"/>
          <p:cNvGrpSpPr/>
          <p:nvPr/>
        </p:nvGrpSpPr>
        <p:grpSpPr>
          <a:xfrm>
            <a:off x="2267744" y="2096852"/>
            <a:ext cx="1673225" cy="457200"/>
            <a:chOff x="2211388" y="2149475"/>
            <a:chExt cx="1673225" cy="457200"/>
          </a:xfrm>
        </p:grpSpPr>
        <p:sp>
          <p:nvSpPr>
            <p:cNvPr id="1264" name="Freeform 240"/>
            <p:cNvSpPr>
              <a:spLocks noEditPoints="1"/>
            </p:cNvSpPr>
            <p:nvPr/>
          </p:nvSpPr>
          <p:spPr bwMode="auto">
            <a:xfrm>
              <a:off x="2211388" y="2370138"/>
              <a:ext cx="1216025" cy="76200"/>
            </a:xfrm>
            <a:custGeom>
              <a:avLst/>
              <a:gdLst/>
              <a:ahLst/>
              <a:cxnLst>
                <a:cxn ang="0">
                  <a:pos x="40" y="18"/>
                </a:cxn>
                <a:cxn ang="0">
                  <a:pos x="726" y="18"/>
                </a:cxn>
                <a:cxn ang="0">
                  <a:pos x="726" y="30"/>
                </a:cxn>
                <a:cxn ang="0">
                  <a:pos x="40" y="30"/>
                </a:cxn>
                <a:cxn ang="0">
                  <a:pos x="40" y="18"/>
                </a:cxn>
                <a:cxn ang="0">
                  <a:pos x="48" y="48"/>
                </a:cxn>
                <a:cxn ang="0">
                  <a:pos x="0" y="24"/>
                </a:cxn>
                <a:cxn ang="0">
                  <a:pos x="48" y="0"/>
                </a:cxn>
                <a:cxn ang="0">
                  <a:pos x="48" y="48"/>
                </a:cxn>
                <a:cxn ang="0">
                  <a:pos x="718" y="0"/>
                </a:cxn>
                <a:cxn ang="0">
                  <a:pos x="766" y="24"/>
                </a:cxn>
                <a:cxn ang="0">
                  <a:pos x="718" y="48"/>
                </a:cxn>
                <a:cxn ang="0">
                  <a:pos x="718" y="0"/>
                </a:cxn>
              </a:cxnLst>
              <a:rect l="0" t="0" r="r" b="b"/>
              <a:pathLst>
                <a:path w="766" h="48">
                  <a:moveTo>
                    <a:pt x="40" y="18"/>
                  </a:moveTo>
                  <a:lnTo>
                    <a:pt x="726" y="18"/>
                  </a:lnTo>
                  <a:lnTo>
                    <a:pt x="726" y="30"/>
                  </a:lnTo>
                  <a:lnTo>
                    <a:pt x="40" y="30"/>
                  </a:lnTo>
                  <a:lnTo>
                    <a:pt x="40" y="18"/>
                  </a:lnTo>
                  <a:close/>
                  <a:moveTo>
                    <a:pt x="48" y="48"/>
                  </a:moveTo>
                  <a:lnTo>
                    <a:pt x="0" y="24"/>
                  </a:lnTo>
                  <a:lnTo>
                    <a:pt x="48" y="0"/>
                  </a:lnTo>
                  <a:lnTo>
                    <a:pt x="48" y="48"/>
                  </a:lnTo>
                  <a:close/>
                  <a:moveTo>
                    <a:pt x="718" y="0"/>
                  </a:moveTo>
                  <a:lnTo>
                    <a:pt x="766" y="24"/>
                  </a:lnTo>
                  <a:lnTo>
                    <a:pt x="718" y="48"/>
                  </a:lnTo>
                  <a:lnTo>
                    <a:pt x="718" y="0"/>
                  </a:lnTo>
                  <a:close/>
                </a:path>
              </a:pathLst>
            </a:custGeom>
            <a:solidFill>
              <a:srgbClr val="4E6128"/>
            </a:solidFill>
            <a:ln w="25400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84" name="Oval 260"/>
            <p:cNvSpPr>
              <a:spLocks noChangeArrowheads="1"/>
            </p:cNvSpPr>
            <p:nvPr/>
          </p:nvSpPr>
          <p:spPr bwMode="auto">
            <a:xfrm>
              <a:off x="3427413" y="2149475"/>
              <a:ext cx="457200" cy="457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285" name="Rectangle 261"/>
          <p:cNvSpPr>
            <a:spLocks noChangeArrowheads="1"/>
          </p:cNvSpPr>
          <p:nvPr/>
        </p:nvSpPr>
        <p:spPr bwMode="auto">
          <a:xfrm>
            <a:off x="4424363" y="1816100"/>
            <a:ext cx="3540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Task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6" name="Rectangle 262"/>
          <p:cNvSpPr>
            <a:spLocks noChangeArrowheads="1"/>
          </p:cNvSpPr>
          <p:nvPr/>
        </p:nvSpPr>
        <p:spPr bwMode="auto">
          <a:xfrm>
            <a:off x="4710113" y="1816100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7" name="Rectangle 263"/>
          <p:cNvSpPr>
            <a:spLocks noChangeArrowheads="1"/>
          </p:cNvSpPr>
          <p:nvPr/>
        </p:nvSpPr>
        <p:spPr bwMode="auto">
          <a:xfrm>
            <a:off x="4741863" y="1816100"/>
            <a:ext cx="37029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Model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8" name="Rectangle 264"/>
          <p:cNvSpPr>
            <a:spLocks noChangeArrowheads="1"/>
          </p:cNvSpPr>
          <p:nvPr/>
        </p:nvSpPr>
        <p:spPr bwMode="auto">
          <a:xfrm>
            <a:off x="5108575" y="1816100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99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4" name="Rectangle 280"/>
          <p:cNvSpPr>
            <a:spLocks noChangeArrowheads="1"/>
          </p:cNvSpPr>
          <p:nvPr/>
        </p:nvSpPr>
        <p:spPr bwMode="auto">
          <a:xfrm>
            <a:off x="1614488" y="2306638"/>
            <a:ext cx="1682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6" name="Rectangle 282"/>
          <p:cNvSpPr>
            <a:spLocks noChangeArrowheads="1"/>
          </p:cNvSpPr>
          <p:nvPr/>
        </p:nvSpPr>
        <p:spPr bwMode="auto">
          <a:xfrm>
            <a:off x="2012950" y="2306638"/>
            <a:ext cx="104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8" name="Rectangle 284"/>
          <p:cNvSpPr>
            <a:spLocks noChangeArrowheads="1"/>
          </p:cNvSpPr>
          <p:nvPr/>
        </p:nvSpPr>
        <p:spPr bwMode="auto">
          <a:xfrm>
            <a:off x="2085975" y="2479675"/>
            <a:ext cx="104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o 431"/>
          <p:cNvGrpSpPr/>
          <p:nvPr/>
        </p:nvGrpSpPr>
        <p:grpSpPr>
          <a:xfrm>
            <a:off x="2231740" y="2888940"/>
            <a:ext cx="3429000" cy="2154238"/>
            <a:chOff x="2211388" y="2882900"/>
            <a:chExt cx="3429000" cy="2154238"/>
          </a:xfrm>
        </p:grpSpPr>
        <p:sp>
          <p:nvSpPr>
            <p:cNvPr id="1112" name="Freeform 88"/>
            <p:cNvSpPr>
              <a:spLocks noEditPoints="1"/>
            </p:cNvSpPr>
            <p:nvPr/>
          </p:nvSpPr>
          <p:spPr bwMode="auto">
            <a:xfrm>
              <a:off x="3970338" y="2882900"/>
              <a:ext cx="76200" cy="4111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0" y="219"/>
                </a:cxn>
                <a:cxn ang="0">
                  <a:pos x="18" y="219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3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8" y="211"/>
                </a:cxn>
                <a:cxn ang="0">
                  <a:pos x="24" y="259"/>
                </a:cxn>
                <a:cxn ang="0">
                  <a:pos x="0" y="211"/>
                </a:cxn>
                <a:cxn ang="0">
                  <a:pos x="48" y="211"/>
                </a:cxn>
              </a:cxnLst>
              <a:rect l="0" t="0" r="r" b="b"/>
              <a:pathLst>
                <a:path w="48" h="259">
                  <a:moveTo>
                    <a:pt x="30" y="40"/>
                  </a:moveTo>
                  <a:lnTo>
                    <a:pt x="30" y="219"/>
                  </a:lnTo>
                  <a:lnTo>
                    <a:pt x="18" y="219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3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8" y="211"/>
                  </a:moveTo>
                  <a:lnTo>
                    <a:pt x="24" y="259"/>
                  </a:lnTo>
                  <a:lnTo>
                    <a:pt x="0" y="211"/>
                  </a:lnTo>
                  <a:lnTo>
                    <a:pt x="48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13" name="Freeform 89"/>
            <p:cNvSpPr>
              <a:spLocks noEditPoints="1"/>
            </p:cNvSpPr>
            <p:nvPr/>
          </p:nvSpPr>
          <p:spPr bwMode="auto">
            <a:xfrm>
              <a:off x="3970338" y="3824288"/>
              <a:ext cx="76200" cy="390525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0" y="206"/>
                </a:cxn>
                <a:cxn ang="0">
                  <a:pos x="18" y="206"/>
                </a:cxn>
                <a:cxn ang="0">
                  <a:pos x="17" y="0"/>
                </a:cxn>
                <a:cxn ang="0">
                  <a:pos x="29" y="0"/>
                </a:cxn>
                <a:cxn ang="0">
                  <a:pos x="48" y="198"/>
                </a:cxn>
                <a:cxn ang="0">
                  <a:pos x="24" y="246"/>
                </a:cxn>
                <a:cxn ang="0">
                  <a:pos x="0" y="198"/>
                </a:cxn>
                <a:cxn ang="0">
                  <a:pos x="48" y="198"/>
                </a:cxn>
              </a:cxnLst>
              <a:rect l="0" t="0" r="r" b="b"/>
              <a:pathLst>
                <a:path w="48" h="246">
                  <a:moveTo>
                    <a:pt x="29" y="0"/>
                  </a:moveTo>
                  <a:lnTo>
                    <a:pt x="30" y="206"/>
                  </a:lnTo>
                  <a:lnTo>
                    <a:pt x="18" y="206"/>
                  </a:lnTo>
                  <a:lnTo>
                    <a:pt x="17" y="0"/>
                  </a:lnTo>
                  <a:lnTo>
                    <a:pt x="29" y="0"/>
                  </a:lnTo>
                  <a:close/>
                  <a:moveTo>
                    <a:pt x="48" y="198"/>
                  </a:moveTo>
                  <a:lnTo>
                    <a:pt x="24" y="246"/>
                  </a:lnTo>
                  <a:lnTo>
                    <a:pt x="0" y="198"/>
                  </a:lnTo>
                  <a:lnTo>
                    <a:pt x="48" y="198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7" name="Group 92"/>
            <p:cNvGrpSpPr>
              <a:grpSpLocks/>
            </p:cNvGrpSpPr>
            <p:nvPr/>
          </p:nvGrpSpPr>
          <p:grpSpPr bwMode="auto">
            <a:xfrm>
              <a:off x="2690813" y="3294063"/>
              <a:ext cx="847725" cy="571500"/>
              <a:chOff x="1695" y="2075"/>
              <a:chExt cx="534" cy="360"/>
            </a:xfrm>
          </p:grpSpPr>
          <p:sp>
            <p:nvSpPr>
              <p:cNvPr id="1114" name="Freeform 90"/>
              <p:cNvSpPr>
                <a:spLocks/>
              </p:cNvSpPr>
              <p:nvPr/>
            </p:nvSpPr>
            <p:spPr bwMode="auto">
              <a:xfrm>
                <a:off x="1695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3"/>
                  </a:cxn>
                  <a:cxn ang="0">
                    <a:pos x="1152" y="5857"/>
                  </a:cxn>
                  <a:cxn ang="0">
                    <a:pos x="2085" y="5999"/>
                  </a:cxn>
                  <a:cxn ang="0">
                    <a:pos x="3360" y="5920"/>
                  </a:cxn>
                  <a:cxn ang="0">
                    <a:pos x="4061" y="5778"/>
                  </a:cxn>
                  <a:cxn ang="0">
                    <a:pos x="4667" y="5572"/>
                  </a:cxn>
                  <a:cxn ang="0">
                    <a:pos x="5305" y="5382"/>
                  </a:cxn>
                  <a:cxn ang="0">
                    <a:pos x="6006" y="5177"/>
                  </a:cxn>
                  <a:cxn ang="0">
                    <a:pos x="6814" y="4986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3"/>
                  </a:cxn>
                </a:cxnLst>
                <a:rect l="0" t="0" r="r" b="b"/>
                <a:pathLst>
                  <a:path w="8899" h="5999">
                    <a:moveTo>
                      <a:pt x="0" y="5603"/>
                    </a:moveTo>
                    <a:cubicBezTo>
                      <a:pt x="390" y="5715"/>
                      <a:pt x="778" y="5778"/>
                      <a:pt x="1152" y="5857"/>
                    </a:cubicBezTo>
                    <a:cubicBezTo>
                      <a:pt x="1478" y="5920"/>
                      <a:pt x="1789" y="5936"/>
                      <a:pt x="2085" y="5999"/>
                    </a:cubicBezTo>
                    <a:cubicBezTo>
                      <a:pt x="2924" y="5999"/>
                      <a:pt x="3143" y="5936"/>
                      <a:pt x="3360" y="5920"/>
                    </a:cubicBezTo>
                    <a:cubicBezTo>
                      <a:pt x="3594" y="5888"/>
                      <a:pt x="3842" y="5825"/>
                      <a:pt x="4061" y="5778"/>
                    </a:cubicBezTo>
                    <a:cubicBezTo>
                      <a:pt x="4263" y="5715"/>
                      <a:pt x="4450" y="5667"/>
                      <a:pt x="4667" y="5572"/>
                    </a:cubicBezTo>
                    <a:cubicBezTo>
                      <a:pt x="4869" y="5524"/>
                      <a:pt x="5088" y="5461"/>
                      <a:pt x="5305" y="5382"/>
                    </a:cubicBezTo>
                    <a:cubicBezTo>
                      <a:pt x="5539" y="5319"/>
                      <a:pt x="5756" y="5240"/>
                      <a:pt x="6006" y="5177"/>
                    </a:cubicBezTo>
                    <a:cubicBezTo>
                      <a:pt x="6254" y="5128"/>
                      <a:pt x="6503" y="5034"/>
                      <a:pt x="6814" y="4986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9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auto">
              <a:xfrm>
                <a:off x="1695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3"/>
                  </a:cxn>
                  <a:cxn ang="0">
                    <a:pos x="1152" y="5857"/>
                  </a:cxn>
                  <a:cxn ang="0">
                    <a:pos x="2085" y="5999"/>
                  </a:cxn>
                  <a:cxn ang="0">
                    <a:pos x="3360" y="5920"/>
                  </a:cxn>
                  <a:cxn ang="0">
                    <a:pos x="4061" y="5778"/>
                  </a:cxn>
                  <a:cxn ang="0">
                    <a:pos x="4667" y="5572"/>
                  </a:cxn>
                  <a:cxn ang="0">
                    <a:pos x="5305" y="5382"/>
                  </a:cxn>
                  <a:cxn ang="0">
                    <a:pos x="6006" y="5177"/>
                  </a:cxn>
                  <a:cxn ang="0">
                    <a:pos x="6814" y="4986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3"/>
                  </a:cxn>
                </a:cxnLst>
                <a:rect l="0" t="0" r="r" b="b"/>
                <a:pathLst>
                  <a:path w="8899" h="5999">
                    <a:moveTo>
                      <a:pt x="0" y="5603"/>
                    </a:moveTo>
                    <a:cubicBezTo>
                      <a:pt x="390" y="5715"/>
                      <a:pt x="778" y="5778"/>
                      <a:pt x="1152" y="5857"/>
                    </a:cubicBezTo>
                    <a:cubicBezTo>
                      <a:pt x="1478" y="5920"/>
                      <a:pt x="1789" y="5936"/>
                      <a:pt x="2085" y="5999"/>
                    </a:cubicBezTo>
                    <a:cubicBezTo>
                      <a:pt x="2924" y="5999"/>
                      <a:pt x="3143" y="5936"/>
                      <a:pt x="3360" y="5920"/>
                    </a:cubicBezTo>
                    <a:cubicBezTo>
                      <a:pt x="3594" y="5888"/>
                      <a:pt x="3842" y="5825"/>
                      <a:pt x="4061" y="5778"/>
                    </a:cubicBezTo>
                    <a:cubicBezTo>
                      <a:pt x="4263" y="5715"/>
                      <a:pt x="4450" y="5667"/>
                      <a:pt x="4667" y="5572"/>
                    </a:cubicBezTo>
                    <a:cubicBezTo>
                      <a:pt x="4869" y="5524"/>
                      <a:pt x="5088" y="5461"/>
                      <a:pt x="5305" y="5382"/>
                    </a:cubicBezTo>
                    <a:cubicBezTo>
                      <a:pt x="5539" y="5319"/>
                      <a:pt x="5756" y="5240"/>
                      <a:pt x="6006" y="5177"/>
                    </a:cubicBezTo>
                    <a:cubicBezTo>
                      <a:pt x="6254" y="5128"/>
                      <a:pt x="6503" y="5034"/>
                      <a:pt x="6814" y="4986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9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3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2779713" y="342265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2797175" y="3386138"/>
              <a:ext cx="53181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Desktop 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3270250" y="3386138"/>
              <a:ext cx="1603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3371850" y="33861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2779713" y="3546475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3371850" y="3546475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3" name="Freeform 99"/>
            <p:cNvSpPr>
              <a:spLocks noEditPoints="1"/>
            </p:cNvSpPr>
            <p:nvPr/>
          </p:nvSpPr>
          <p:spPr bwMode="auto">
            <a:xfrm>
              <a:off x="2222500" y="3922713"/>
              <a:ext cx="350838" cy="762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1" y="18"/>
                </a:cxn>
                <a:cxn ang="0">
                  <a:pos x="181" y="30"/>
                </a:cxn>
                <a:cxn ang="0">
                  <a:pos x="0" y="30"/>
                </a:cxn>
                <a:cxn ang="0">
                  <a:pos x="0" y="18"/>
                </a:cxn>
                <a:cxn ang="0">
                  <a:pos x="173" y="0"/>
                </a:cxn>
                <a:cxn ang="0">
                  <a:pos x="221" y="24"/>
                </a:cxn>
                <a:cxn ang="0">
                  <a:pos x="173" y="48"/>
                </a:cxn>
                <a:cxn ang="0">
                  <a:pos x="173" y="0"/>
                </a:cxn>
              </a:cxnLst>
              <a:rect l="0" t="0" r="r" b="b"/>
              <a:pathLst>
                <a:path w="221" h="48">
                  <a:moveTo>
                    <a:pt x="0" y="18"/>
                  </a:moveTo>
                  <a:lnTo>
                    <a:pt x="181" y="18"/>
                  </a:lnTo>
                  <a:lnTo>
                    <a:pt x="181" y="30"/>
                  </a:lnTo>
                  <a:lnTo>
                    <a:pt x="0" y="30"/>
                  </a:lnTo>
                  <a:lnTo>
                    <a:pt x="0" y="18"/>
                  </a:lnTo>
                  <a:close/>
                  <a:moveTo>
                    <a:pt x="173" y="0"/>
                  </a:moveTo>
                  <a:lnTo>
                    <a:pt x="221" y="24"/>
                  </a:lnTo>
                  <a:lnTo>
                    <a:pt x="173" y="48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38" name="Rectangle 114"/>
            <p:cNvSpPr>
              <a:spLocks noChangeArrowheads="1"/>
            </p:cNvSpPr>
            <p:nvPr/>
          </p:nvSpPr>
          <p:spPr bwMode="auto">
            <a:xfrm>
              <a:off x="2211388" y="3916363"/>
              <a:ext cx="104775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1" i="0" u="none" strike="noStrike" cap="none" normalizeH="0" baseline="0" smtClean="0">
                  <a:ln>
                    <a:noFill/>
                  </a:ln>
                  <a:solidFill>
                    <a:srgbClr val="548DD4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117"/>
            <p:cNvGrpSpPr>
              <a:grpSpLocks/>
            </p:cNvGrpSpPr>
            <p:nvPr/>
          </p:nvGrpSpPr>
          <p:grpSpPr bwMode="auto">
            <a:xfrm>
              <a:off x="3617913" y="3294063"/>
              <a:ext cx="847725" cy="571500"/>
              <a:chOff x="2279" y="2075"/>
              <a:chExt cx="534" cy="360"/>
            </a:xfrm>
          </p:grpSpPr>
          <p:sp>
            <p:nvSpPr>
              <p:cNvPr id="1139" name="Freeform 115"/>
              <p:cNvSpPr>
                <a:spLocks/>
              </p:cNvSpPr>
              <p:nvPr/>
            </p:nvSpPr>
            <p:spPr bwMode="auto">
              <a:xfrm>
                <a:off x="2279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4"/>
                  </a:cxn>
                  <a:cxn ang="0">
                    <a:pos x="1151" y="5857"/>
                  </a:cxn>
                  <a:cxn ang="0">
                    <a:pos x="2085" y="6000"/>
                  </a:cxn>
                  <a:cxn ang="0">
                    <a:pos x="3360" y="5920"/>
                  </a:cxn>
                  <a:cxn ang="0">
                    <a:pos x="4060" y="5778"/>
                  </a:cxn>
                  <a:cxn ang="0">
                    <a:pos x="4667" y="5573"/>
                  </a:cxn>
                  <a:cxn ang="0">
                    <a:pos x="5305" y="5382"/>
                  </a:cxn>
                  <a:cxn ang="0">
                    <a:pos x="6005" y="5177"/>
                  </a:cxn>
                  <a:cxn ang="0">
                    <a:pos x="6814" y="4987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4"/>
                  </a:cxn>
                </a:cxnLst>
                <a:rect l="0" t="0" r="r" b="b"/>
                <a:pathLst>
                  <a:path w="8899" h="6000">
                    <a:moveTo>
                      <a:pt x="0" y="5604"/>
                    </a:moveTo>
                    <a:cubicBezTo>
                      <a:pt x="389" y="5715"/>
                      <a:pt x="777" y="5778"/>
                      <a:pt x="1151" y="5857"/>
                    </a:cubicBezTo>
                    <a:cubicBezTo>
                      <a:pt x="1478" y="5920"/>
                      <a:pt x="1789" y="5937"/>
                      <a:pt x="2085" y="6000"/>
                    </a:cubicBezTo>
                    <a:cubicBezTo>
                      <a:pt x="2924" y="6000"/>
                      <a:pt x="3142" y="5937"/>
                      <a:pt x="3360" y="5920"/>
                    </a:cubicBezTo>
                    <a:cubicBezTo>
                      <a:pt x="3594" y="5889"/>
                      <a:pt x="3842" y="5825"/>
                      <a:pt x="4060" y="5778"/>
                    </a:cubicBezTo>
                    <a:cubicBezTo>
                      <a:pt x="4262" y="5715"/>
                      <a:pt x="4450" y="5667"/>
                      <a:pt x="4667" y="5573"/>
                    </a:cubicBezTo>
                    <a:cubicBezTo>
                      <a:pt x="4869" y="5525"/>
                      <a:pt x="5087" y="5462"/>
                      <a:pt x="5305" y="5382"/>
                    </a:cubicBezTo>
                    <a:cubicBezTo>
                      <a:pt x="5538" y="5319"/>
                      <a:pt x="5756" y="5240"/>
                      <a:pt x="6005" y="5177"/>
                    </a:cubicBezTo>
                    <a:cubicBezTo>
                      <a:pt x="6253" y="5129"/>
                      <a:pt x="6503" y="5034"/>
                      <a:pt x="6814" y="4987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8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40" name="Freeform 116"/>
              <p:cNvSpPr>
                <a:spLocks/>
              </p:cNvSpPr>
              <p:nvPr/>
            </p:nvSpPr>
            <p:spPr bwMode="auto">
              <a:xfrm>
                <a:off x="2279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4"/>
                  </a:cxn>
                  <a:cxn ang="0">
                    <a:pos x="1151" y="5857"/>
                  </a:cxn>
                  <a:cxn ang="0">
                    <a:pos x="2085" y="6000"/>
                  </a:cxn>
                  <a:cxn ang="0">
                    <a:pos x="3360" y="5920"/>
                  </a:cxn>
                  <a:cxn ang="0">
                    <a:pos x="4060" y="5778"/>
                  </a:cxn>
                  <a:cxn ang="0">
                    <a:pos x="4667" y="5573"/>
                  </a:cxn>
                  <a:cxn ang="0">
                    <a:pos x="5305" y="5382"/>
                  </a:cxn>
                  <a:cxn ang="0">
                    <a:pos x="6005" y="5177"/>
                  </a:cxn>
                  <a:cxn ang="0">
                    <a:pos x="6814" y="4987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4"/>
                  </a:cxn>
                </a:cxnLst>
                <a:rect l="0" t="0" r="r" b="b"/>
                <a:pathLst>
                  <a:path w="8899" h="6000">
                    <a:moveTo>
                      <a:pt x="0" y="5604"/>
                    </a:moveTo>
                    <a:cubicBezTo>
                      <a:pt x="389" y="5715"/>
                      <a:pt x="777" y="5778"/>
                      <a:pt x="1151" y="5857"/>
                    </a:cubicBezTo>
                    <a:cubicBezTo>
                      <a:pt x="1478" y="5920"/>
                      <a:pt x="1789" y="5937"/>
                      <a:pt x="2085" y="6000"/>
                    </a:cubicBezTo>
                    <a:cubicBezTo>
                      <a:pt x="2924" y="6000"/>
                      <a:pt x="3142" y="5937"/>
                      <a:pt x="3360" y="5920"/>
                    </a:cubicBezTo>
                    <a:cubicBezTo>
                      <a:pt x="3594" y="5889"/>
                      <a:pt x="3842" y="5825"/>
                      <a:pt x="4060" y="5778"/>
                    </a:cubicBezTo>
                    <a:cubicBezTo>
                      <a:pt x="4262" y="5715"/>
                      <a:pt x="4450" y="5667"/>
                      <a:pt x="4667" y="5573"/>
                    </a:cubicBezTo>
                    <a:cubicBezTo>
                      <a:pt x="4869" y="5525"/>
                      <a:pt x="5087" y="5462"/>
                      <a:pt x="5305" y="5382"/>
                    </a:cubicBezTo>
                    <a:cubicBezTo>
                      <a:pt x="5538" y="5319"/>
                      <a:pt x="5756" y="5240"/>
                      <a:pt x="6005" y="5177"/>
                    </a:cubicBezTo>
                    <a:cubicBezTo>
                      <a:pt x="6253" y="5129"/>
                      <a:pt x="6503" y="5034"/>
                      <a:pt x="6814" y="4987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8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4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42" name="Rectangle 118"/>
            <p:cNvSpPr>
              <a:spLocks noChangeArrowheads="1"/>
            </p:cNvSpPr>
            <p:nvPr/>
          </p:nvSpPr>
          <p:spPr bwMode="auto">
            <a:xfrm>
              <a:off x="3706813" y="33861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3" name="Rectangle 119"/>
            <p:cNvSpPr>
              <a:spLocks noChangeArrowheads="1"/>
            </p:cNvSpPr>
            <p:nvPr/>
          </p:nvSpPr>
          <p:spPr bwMode="auto">
            <a:xfrm>
              <a:off x="3732213" y="3386138"/>
              <a:ext cx="473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PDA 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4" name="Rectangle 120"/>
            <p:cNvSpPr>
              <a:spLocks noChangeArrowheads="1"/>
            </p:cNvSpPr>
            <p:nvPr/>
          </p:nvSpPr>
          <p:spPr bwMode="auto">
            <a:xfrm>
              <a:off x="3706813" y="3548063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5" name="Rectangle 121"/>
            <p:cNvSpPr>
              <a:spLocks noChangeArrowheads="1"/>
            </p:cNvSpPr>
            <p:nvPr/>
          </p:nvSpPr>
          <p:spPr bwMode="auto">
            <a:xfrm>
              <a:off x="4298950" y="3548063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6" name="Freeform 122"/>
            <p:cNvSpPr>
              <a:spLocks noEditPoints="1"/>
            </p:cNvSpPr>
            <p:nvPr/>
          </p:nvSpPr>
          <p:spPr bwMode="auto">
            <a:xfrm>
              <a:off x="3144838" y="2882900"/>
              <a:ext cx="77788" cy="4111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1" y="219"/>
                </a:cxn>
                <a:cxn ang="0">
                  <a:pos x="19" y="219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9" y="211"/>
                </a:cxn>
                <a:cxn ang="0">
                  <a:pos x="25" y="259"/>
                </a:cxn>
                <a:cxn ang="0">
                  <a:pos x="1" y="211"/>
                </a:cxn>
                <a:cxn ang="0">
                  <a:pos x="49" y="211"/>
                </a:cxn>
              </a:cxnLst>
              <a:rect l="0" t="0" r="r" b="b"/>
              <a:pathLst>
                <a:path w="49" h="259">
                  <a:moveTo>
                    <a:pt x="30" y="40"/>
                  </a:moveTo>
                  <a:lnTo>
                    <a:pt x="31" y="219"/>
                  </a:lnTo>
                  <a:lnTo>
                    <a:pt x="19" y="219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9" y="211"/>
                  </a:moveTo>
                  <a:lnTo>
                    <a:pt x="25" y="259"/>
                  </a:lnTo>
                  <a:lnTo>
                    <a:pt x="1" y="211"/>
                  </a:lnTo>
                  <a:lnTo>
                    <a:pt x="49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9" name="Group 125"/>
            <p:cNvGrpSpPr>
              <a:grpSpLocks/>
            </p:cNvGrpSpPr>
            <p:nvPr/>
          </p:nvGrpSpPr>
          <p:grpSpPr bwMode="auto">
            <a:xfrm>
              <a:off x="4551363" y="3279775"/>
              <a:ext cx="847725" cy="571500"/>
              <a:chOff x="2867" y="2066"/>
              <a:chExt cx="534" cy="360"/>
            </a:xfrm>
          </p:grpSpPr>
          <p:sp>
            <p:nvSpPr>
              <p:cNvPr id="1147" name="Freeform 123"/>
              <p:cNvSpPr>
                <a:spLocks/>
              </p:cNvSpPr>
              <p:nvPr/>
            </p:nvSpPr>
            <p:spPr bwMode="auto">
              <a:xfrm>
                <a:off x="2867" y="2066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3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4" y="2787"/>
                  </a:cxn>
                  <a:cxn ang="0">
                    <a:pos x="2653" y="2691"/>
                  </a:cxn>
                  <a:cxn ang="0">
                    <a:pos x="3003" y="2589"/>
                  </a:cxn>
                  <a:cxn ang="0">
                    <a:pos x="3407" y="2494"/>
                  </a:cxn>
                  <a:cxn ang="0">
                    <a:pos x="3866" y="2422"/>
                  </a:cxn>
                  <a:cxn ang="0">
                    <a:pos x="4450" y="240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50" h="3000">
                    <a:moveTo>
                      <a:pt x="0" y="2802"/>
                    </a:moveTo>
                    <a:cubicBezTo>
                      <a:pt x="195" y="2858"/>
                      <a:pt x="389" y="2889"/>
                      <a:pt x="576" y="2929"/>
                    </a:cubicBezTo>
                    <a:cubicBezTo>
                      <a:pt x="739" y="2960"/>
                      <a:pt x="895" y="2969"/>
                      <a:pt x="1043" y="3000"/>
                    </a:cubicBezTo>
                    <a:cubicBezTo>
                      <a:pt x="1462" y="3000"/>
                      <a:pt x="1571" y="2969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8"/>
                      <a:pt x="2225" y="2834"/>
                      <a:pt x="2334" y="2787"/>
                    </a:cubicBezTo>
                    <a:cubicBezTo>
                      <a:pt x="2435" y="2763"/>
                      <a:pt x="2544" y="2731"/>
                      <a:pt x="2653" y="2691"/>
                    </a:cubicBezTo>
                    <a:cubicBezTo>
                      <a:pt x="2769" y="2660"/>
                      <a:pt x="2878" y="2620"/>
                      <a:pt x="3003" y="2589"/>
                    </a:cubicBezTo>
                    <a:cubicBezTo>
                      <a:pt x="3127" y="2565"/>
                      <a:pt x="3252" y="2517"/>
                      <a:pt x="3407" y="2494"/>
                    </a:cubicBezTo>
                    <a:cubicBezTo>
                      <a:pt x="3555" y="2478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50" y="240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48" name="Freeform 124"/>
              <p:cNvSpPr>
                <a:spLocks/>
              </p:cNvSpPr>
              <p:nvPr/>
            </p:nvSpPr>
            <p:spPr bwMode="auto">
              <a:xfrm>
                <a:off x="2867" y="2066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3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4" y="2787"/>
                  </a:cxn>
                  <a:cxn ang="0">
                    <a:pos x="2653" y="2691"/>
                  </a:cxn>
                  <a:cxn ang="0">
                    <a:pos x="3003" y="2589"/>
                  </a:cxn>
                  <a:cxn ang="0">
                    <a:pos x="3407" y="2494"/>
                  </a:cxn>
                  <a:cxn ang="0">
                    <a:pos x="3866" y="2422"/>
                  </a:cxn>
                  <a:cxn ang="0">
                    <a:pos x="4450" y="240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50" h="3000">
                    <a:moveTo>
                      <a:pt x="0" y="2802"/>
                    </a:moveTo>
                    <a:cubicBezTo>
                      <a:pt x="195" y="2858"/>
                      <a:pt x="389" y="2889"/>
                      <a:pt x="576" y="2929"/>
                    </a:cubicBezTo>
                    <a:cubicBezTo>
                      <a:pt x="739" y="2960"/>
                      <a:pt x="895" y="2969"/>
                      <a:pt x="1043" y="3000"/>
                    </a:cubicBezTo>
                    <a:cubicBezTo>
                      <a:pt x="1462" y="3000"/>
                      <a:pt x="1571" y="2969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8"/>
                      <a:pt x="2225" y="2834"/>
                      <a:pt x="2334" y="2787"/>
                    </a:cubicBezTo>
                    <a:cubicBezTo>
                      <a:pt x="2435" y="2763"/>
                      <a:pt x="2544" y="2731"/>
                      <a:pt x="2653" y="2691"/>
                    </a:cubicBezTo>
                    <a:cubicBezTo>
                      <a:pt x="2769" y="2660"/>
                      <a:pt x="2878" y="2620"/>
                      <a:pt x="3003" y="2589"/>
                    </a:cubicBezTo>
                    <a:cubicBezTo>
                      <a:pt x="3127" y="2565"/>
                      <a:pt x="3252" y="2517"/>
                      <a:pt x="3407" y="2494"/>
                    </a:cubicBezTo>
                    <a:cubicBezTo>
                      <a:pt x="3555" y="2478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50" y="240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50" name="Rectangle 126"/>
            <p:cNvSpPr>
              <a:spLocks noChangeArrowheads="1"/>
            </p:cNvSpPr>
            <p:nvPr/>
          </p:nvSpPr>
          <p:spPr bwMode="auto">
            <a:xfrm>
              <a:off x="4597400" y="3302000"/>
              <a:ext cx="600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Multitouch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1" name="Rectangle 127"/>
            <p:cNvSpPr>
              <a:spLocks noChangeArrowheads="1"/>
            </p:cNvSpPr>
            <p:nvPr/>
          </p:nvSpPr>
          <p:spPr bwMode="auto">
            <a:xfrm>
              <a:off x="4597400" y="3462338"/>
              <a:ext cx="37941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Phone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2" name="Rectangle 128"/>
            <p:cNvSpPr>
              <a:spLocks noChangeArrowheads="1"/>
            </p:cNvSpPr>
            <p:nvPr/>
          </p:nvSpPr>
          <p:spPr bwMode="auto">
            <a:xfrm>
              <a:off x="4919663" y="3462338"/>
              <a:ext cx="250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3" name="Rectangle 129"/>
            <p:cNvSpPr>
              <a:spLocks noChangeArrowheads="1"/>
            </p:cNvSpPr>
            <p:nvPr/>
          </p:nvSpPr>
          <p:spPr bwMode="auto">
            <a:xfrm>
              <a:off x="4597400" y="3622675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4" name="Rectangle 130"/>
            <p:cNvSpPr>
              <a:spLocks noChangeArrowheads="1"/>
            </p:cNvSpPr>
            <p:nvPr/>
          </p:nvSpPr>
          <p:spPr bwMode="auto">
            <a:xfrm>
              <a:off x="5191125" y="3622675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5" name="Freeform 131"/>
            <p:cNvSpPr>
              <a:spLocks noEditPoints="1"/>
            </p:cNvSpPr>
            <p:nvPr/>
          </p:nvSpPr>
          <p:spPr bwMode="auto">
            <a:xfrm>
              <a:off x="3054350" y="3844925"/>
              <a:ext cx="76200" cy="36988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193"/>
                </a:cxn>
                <a:cxn ang="0">
                  <a:pos x="18" y="193"/>
                </a:cxn>
                <a:cxn ang="0">
                  <a:pos x="18" y="0"/>
                </a:cxn>
                <a:cxn ang="0">
                  <a:pos x="30" y="0"/>
                </a:cxn>
                <a:cxn ang="0">
                  <a:pos x="48" y="185"/>
                </a:cxn>
                <a:cxn ang="0">
                  <a:pos x="24" y="233"/>
                </a:cxn>
                <a:cxn ang="0">
                  <a:pos x="0" y="185"/>
                </a:cxn>
                <a:cxn ang="0">
                  <a:pos x="48" y="185"/>
                </a:cxn>
              </a:cxnLst>
              <a:rect l="0" t="0" r="r" b="b"/>
              <a:pathLst>
                <a:path w="48" h="233">
                  <a:moveTo>
                    <a:pt x="30" y="0"/>
                  </a:moveTo>
                  <a:lnTo>
                    <a:pt x="30" y="193"/>
                  </a:lnTo>
                  <a:lnTo>
                    <a:pt x="18" y="193"/>
                  </a:lnTo>
                  <a:lnTo>
                    <a:pt x="18" y="0"/>
                  </a:lnTo>
                  <a:lnTo>
                    <a:pt x="30" y="0"/>
                  </a:lnTo>
                  <a:close/>
                  <a:moveTo>
                    <a:pt x="48" y="185"/>
                  </a:moveTo>
                  <a:lnTo>
                    <a:pt x="24" y="233"/>
                  </a:lnTo>
                  <a:lnTo>
                    <a:pt x="0" y="185"/>
                  </a:lnTo>
                  <a:lnTo>
                    <a:pt x="48" y="185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56" name="Freeform 132"/>
            <p:cNvSpPr>
              <a:spLocks noEditPoints="1"/>
            </p:cNvSpPr>
            <p:nvPr/>
          </p:nvSpPr>
          <p:spPr bwMode="auto">
            <a:xfrm>
              <a:off x="4889500" y="3824288"/>
              <a:ext cx="76200" cy="390525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0" y="206"/>
                </a:cxn>
                <a:cxn ang="0">
                  <a:pos x="18" y="206"/>
                </a:cxn>
                <a:cxn ang="0">
                  <a:pos x="17" y="0"/>
                </a:cxn>
                <a:cxn ang="0">
                  <a:pos x="29" y="0"/>
                </a:cxn>
                <a:cxn ang="0">
                  <a:pos x="48" y="198"/>
                </a:cxn>
                <a:cxn ang="0">
                  <a:pos x="24" y="246"/>
                </a:cxn>
                <a:cxn ang="0">
                  <a:pos x="0" y="198"/>
                </a:cxn>
                <a:cxn ang="0">
                  <a:pos x="48" y="198"/>
                </a:cxn>
              </a:cxnLst>
              <a:rect l="0" t="0" r="r" b="b"/>
              <a:pathLst>
                <a:path w="48" h="246">
                  <a:moveTo>
                    <a:pt x="29" y="0"/>
                  </a:moveTo>
                  <a:lnTo>
                    <a:pt x="30" y="206"/>
                  </a:lnTo>
                  <a:lnTo>
                    <a:pt x="18" y="206"/>
                  </a:lnTo>
                  <a:lnTo>
                    <a:pt x="17" y="0"/>
                  </a:lnTo>
                  <a:lnTo>
                    <a:pt x="29" y="0"/>
                  </a:lnTo>
                  <a:close/>
                  <a:moveTo>
                    <a:pt x="48" y="198"/>
                  </a:moveTo>
                  <a:lnTo>
                    <a:pt x="24" y="246"/>
                  </a:lnTo>
                  <a:lnTo>
                    <a:pt x="0" y="198"/>
                  </a:lnTo>
                  <a:lnTo>
                    <a:pt x="48" y="198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57" name="Freeform 133"/>
            <p:cNvSpPr>
              <a:spLocks noEditPoints="1"/>
            </p:cNvSpPr>
            <p:nvPr/>
          </p:nvSpPr>
          <p:spPr bwMode="auto">
            <a:xfrm>
              <a:off x="4879975" y="2882900"/>
              <a:ext cx="76200" cy="3984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1" y="211"/>
                </a:cxn>
                <a:cxn ang="0">
                  <a:pos x="19" y="211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8" y="203"/>
                </a:cxn>
                <a:cxn ang="0">
                  <a:pos x="25" y="251"/>
                </a:cxn>
                <a:cxn ang="0">
                  <a:pos x="0" y="203"/>
                </a:cxn>
                <a:cxn ang="0">
                  <a:pos x="48" y="203"/>
                </a:cxn>
              </a:cxnLst>
              <a:rect l="0" t="0" r="r" b="b"/>
              <a:pathLst>
                <a:path w="48" h="251">
                  <a:moveTo>
                    <a:pt x="30" y="40"/>
                  </a:moveTo>
                  <a:lnTo>
                    <a:pt x="31" y="211"/>
                  </a:lnTo>
                  <a:lnTo>
                    <a:pt x="19" y="211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8" y="203"/>
                  </a:moveTo>
                  <a:lnTo>
                    <a:pt x="25" y="251"/>
                  </a:lnTo>
                  <a:lnTo>
                    <a:pt x="0" y="203"/>
                  </a:lnTo>
                  <a:lnTo>
                    <a:pt x="48" y="203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10" name="Group 138"/>
            <p:cNvGrpSpPr>
              <a:grpSpLocks/>
            </p:cNvGrpSpPr>
            <p:nvPr/>
          </p:nvGrpSpPr>
          <p:grpSpPr bwMode="auto">
            <a:xfrm>
              <a:off x="4576763" y="4214813"/>
              <a:ext cx="847725" cy="571500"/>
              <a:chOff x="2883" y="2655"/>
              <a:chExt cx="534" cy="360"/>
            </a:xfrm>
          </p:grpSpPr>
          <p:sp>
            <p:nvSpPr>
              <p:cNvPr id="1160" name="Freeform 136"/>
              <p:cNvSpPr>
                <a:spLocks/>
              </p:cNvSpPr>
              <p:nvPr/>
            </p:nvSpPr>
            <p:spPr bwMode="auto">
              <a:xfrm>
                <a:off x="2883" y="2655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2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3" y="2786"/>
                  </a:cxn>
                  <a:cxn ang="0">
                    <a:pos x="2652" y="2691"/>
                  </a:cxn>
                  <a:cxn ang="0">
                    <a:pos x="3003" y="2588"/>
                  </a:cxn>
                  <a:cxn ang="0">
                    <a:pos x="3407" y="2493"/>
                  </a:cxn>
                  <a:cxn ang="0">
                    <a:pos x="3866" y="2422"/>
                  </a:cxn>
                  <a:cxn ang="0">
                    <a:pos x="4449" y="2406"/>
                  </a:cxn>
                  <a:cxn ang="0">
                    <a:pos x="4449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49" h="3000">
                    <a:moveTo>
                      <a:pt x="0" y="2802"/>
                    </a:moveTo>
                    <a:cubicBezTo>
                      <a:pt x="194" y="2857"/>
                      <a:pt x="389" y="2889"/>
                      <a:pt x="576" y="2929"/>
                    </a:cubicBezTo>
                    <a:cubicBezTo>
                      <a:pt x="739" y="2960"/>
                      <a:pt x="894" y="2968"/>
                      <a:pt x="1042" y="3000"/>
                    </a:cubicBezTo>
                    <a:cubicBezTo>
                      <a:pt x="1462" y="3000"/>
                      <a:pt x="1571" y="2968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7"/>
                      <a:pt x="2225" y="2833"/>
                      <a:pt x="2333" y="2786"/>
                    </a:cubicBezTo>
                    <a:cubicBezTo>
                      <a:pt x="2434" y="2762"/>
                      <a:pt x="2544" y="2731"/>
                      <a:pt x="2652" y="2691"/>
                    </a:cubicBezTo>
                    <a:cubicBezTo>
                      <a:pt x="2769" y="2659"/>
                      <a:pt x="2878" y="2620"/>
                      <a:pt x="3003" y="2588"/>
                    </a:cubicBezTo>
                    <a:cubicBezTo>
                      <a:pt x="3127" y="2564"/>
                      <a:pt x="3251" y="2517"/>
                      <a:pt x="3407" y="2493"/>
                    </a:cubicBezTo>
                    <a:cubicBezTo>
                      <a:pt x="3555" y="2477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49" y="2406"/>
                    </a:cubicBezTo>
                    <a:lnTo>
                      <a:pt x="4449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61" name="Freeform 137"/>
              <p:cNvSpPr>
                <a:spLocks/>
              </p:cNvSpPr>
              <p:nvPr/>
            </p:nvSpPr>
            <p:spPr bwMode="auto">
              <a:xfrm>
                <a:off x="2883" y="2655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2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3" y="2786"/>
                  </a:cxn>
                  <a:cxn ang="0">
                    <a:pos x="2652" y="2691"/>
                  </a:cxn>
                  <a:cxn ang="0">
                    <a:pos x="3003" y="2588"/>
                  </a:cxn>
                  <a:cxn ang="0">
                    <a:pos x="3407" y="2493"/>
                  </a:cxn>
                  <a:cxn ang="0">
                    <a:pos x="3866" y="2422"/>
                  </a:cxn>
                  <a:cxn ang="0">
                    <a:pos x="4449" y="2406"/>
                  </a:cxn>
                  <a:cxn ang="0">
                    <a:pos x="4449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49" h="3000">
                    <a:moveTo>
                      <a:pt x="0" y="2802"/>
                    </a:moveTo>
                    <a:cubicBezTo>
                      <a:pt x="194" y="2857"/>
                      <a:pt x="389" y="2889"/>
                      <a:pt x="576" y="2929"/>
                    </a:cubicBezTo>
                    <a:cubicBezTo>
                      <a:pt x="739" y="2960"/>
                      <a:pt x="894" y="2968"/>
                      <a:pt x="1042" y="3000"/>
                    </a:cubicBezTo>
                    <a:cubicBezTo>
                      <a:pt x="1462" y="3000"/>
                      <a:pt x="1571" y="2968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7"/>
                      <a:pt x="2225" y="2833"/>
                      <a:pt x="2333" y="2786"/>
                    </a:cubicBezTo>
                    <a:cubicBezTo>
                      <a:pt x="2434" y="2762"/>
                      <a:pt x="2544" y="2731"/>
                      <a:pt x="2652" y="2691"/>
                    </a:cubicBezTo>
                    <a:cubicBezTo>
                      <a:pt x="2769" y="2659"/>
                      <a:pt x="2878" y="2620"/>
                      <a:pt x="3003" y="2588"/>
                    </a:cubicBezTo>
                    <a:cubicBezTo>
                      <a:pt x="3127" y="2564"/>
                      <a:pt x="3251" y="2517"/>
                      <a:pt x="3407" y="2493"/>
                    </a:cubicBezTo>
                    <a:cubicBezTo>
                      <a:pt x="3555" y="2477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49" y="2406"/>
                    </a:cubicBezTo>
                    <a:lnTo>
                      <a:pt x="4449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63" name="Rectangle 139"/>
            <p:cNvSpPr>
              <a:spLocks noChangeArrowheads="1"/>
            </p:cNvSpPr>
            <p:nvPr/>
          </p:nvSpPr>
          <p:spPr bwMode="auto">
            <a:xfrm>
              <a:off x="4602163" y="4222750"/>
              <a:ext cx="600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Multitouch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4" name="Rectangle 140"/>
            <p:cNvSpPr>
              <a:spLocks noChangeArrowheads="1"/>
            </p:cNvSpPr>
            <p:nvPr/>
          </p:nvSpPr>
          <p:spPr bwMode="auto">
            <a:xfrm>
              <a:off x="4602163" y="4383088"/>
              <a:ext cx="4397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Phone 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5" name="Rectangle 141"/>
            <p:cNvSpPr>
              <a:spLocks noChangeArrowheads="1"/>
            </p:cNvSpPr>
            <p:nvPr/>
          </p:nvSpPr>
          <p:spPr bwMode="auto">
            <a:xfrm>
              <a:off x="4984750" y="4383088"/>
              <a:ext cx="1841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6" name="Rectangle 142"/>
            <p:cNvSpPr>
              <a:spLocks noChangeArrowheads="1"/>
            </p:cNvSpPr>
            <p:nvPr/>
          </p:nvSpPr>
          <p:spPr bwMode="auto">
            <a:xfrm>
              <a:off x="4602163" y="45418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7" name="Rectangle 143"/>
            <p:cNvSpPr>
              <a:spLocks noChangeArrowheads="1"/>
            </p:cNvSpPr>
            <p:nvPr/>
          </p:nvSpPr>
          <p:spPr bwMode="auto">
            <a:xfrm>
              <a:off x="5195888" y="45418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8" name="Freeform 144"/>
            <p:cNvSpPr>
              <a:spLocks noEditPoints="1"/>
            </p:cNvSpPr>
            <p:nvPr/>
          </p:nvSpPr>
          <p:spPr bwMode="auto">
            <a:xfrm>
              <a:off x="2568575" y="3017838"/>
              <a:ext cx="2994025" cy="2019300"/>
            </a:xfrm>
            <a:custGeom>
              <a:avLst/>
              <a:gdLst/>
              <a:ahLst/>
              <a:cxnLst>
                <a:cxn ang="0">
                  <a:pos x="1775" y="6"/>
                </a:cxn>
                <a:cxn ang="0">
                  <a:pos x="1715" y="0"/>
                </a:cxn>
                <a:cxn ang="0">
                  <a:pos x="1589" y="6"/>
                </a:cxn>
                <a:cxn ang="0">
                  <a:pos x="1481" y="0"/>
                </a:cxn>
                <a:cxn ang="0">
                  <a:pos x="1421" y="6"/>
                </a:cxn>
                <a:cxn ang="0">
                  <a:pos x="1271" y="6"/>
                </a:cxn>
                <a:cxn ang="0">
                  <a:pos x="1211" y="0"/>
                </a:cxn>
                <a:cxn ang="0">
                  <a:pos x="1085" y="6"/>
                </a:cxn>
                <a:cxn ang="0">
                  <a:pos x="977" y="0"/>
                </a:cxn>
                <a:cxn ang="0">
                  <a:pos x="917" y="6"/>
                </a:cxn>
                <a:cxn ang="0">
                  <a:pos x="767" y="6"/>
                </a:cxn>
                <a:cxn ang="0">
                  <a:pos x="707" y="0"/>
                </a:cxn>
                <a:cxn ang="0">
                  <a:pos x="581" y="6"/>
                </a:cxn>
                <a:cxn ang="0">
                  <a:pos x="473" y="0"/>
                </a:cxn>
                <a:cxn ang="0">
                  <a:pos x="413" y="6"/>
                </a:cxn>
                <a:cxn ang="0">
                  <a:pos x="263" y="6"/>
                </a:cxn>
                <a:cxn ang="0">
                  <a:pos x="203" y="0"/>
                </a:cxn>
                <a:cxn ang="0">
                  <a:pos x="77" y="6"/>
                </a:cxn>
                <a:cxn ang="0">
                  <a:pos x="0" y="38"/>
                </a:cxn>
                <a:cxn ang="0">
                  <a:pos x="6" y="98"/>
                </a:cxn>
                <a:cxn ang="0">
                  <a:pos x="6" y="248"/>
                </a:cxn>
                <a:cxn ang="0">
                  <a:pos x="0" y="308"/>
                </a:cxn>
                <a:cxn ang="0">
                  <a:pos x="6" y="434"/>
                </a:cxn>
                <a:cxn ang="0">
                  <a:pos x="0" y="542"/>
                </a:cxn>
                <a:cxn ang="0">
                  <a:pos x="6" y="602"/>
                </a:cxn>
                <a:cxn ang="0">
                  <a:pos x="6" y="752"/>
                </a:cxn>
                <a:cxn ang="0">
                  <a:pos x="0" y="812"/>
                </a:cxn>
                <a:cxn ang="0">
                  <a:pos x="6" y="938"/>
                </a:cxn>
                <a:cxn ang="0">
                  <a:pos x="0" y="1046"/>
                </a:cxn>
                <a:cxn ang="0">
                  <a:pos x="6" y="1106"/>
                </a:cxn>
                <a:cxn ang="0">
                  <a:pos x="6" y="1256"/>
                </a:cxn>
                <a:cxn ang="0">
                  <a:pos x="50" y="1272"/>
                </a:cxn>
                <a:cxn ang="0">
                  <a:pos x="176" y="1266"/>
                </a:cxn>
                <a:cxn ang="0">
                  <a:pos x="284" y="1272"/>
                </a:cxn>
                <a:cxn ang="0">
                  <a:pos x="344" y="1266"/>
                </a:cxn>
                <a:cxn ang="0">
                  <a:pos x="494" y="1266"/>
                </a:cxn>
                <a:cxn ang="0">
                  <a:pos x="554" y="1272"/>
                </a:cxn>
                <a:cxn ang="0">
                  <a:pos x="680" y="1266"/>
                </a:cxn>
                <a:cxn ang="0">
                  <a:pos x="788" y="1272"/>
                </a:cxn>
                <a:cxn ang="0">
                  <a:pos x="848" y="1266"/>
                </a:cxn>
                <a:cxn ang="0">
                  <a:pos x="998" y="1266"/>
                </a:cxn>
                <a:cxn ang="0">
                  <a:pos x="1058" y="1272"/>
                </a:cxn>
                <a:cxn ang="0">
                  <a:pos x="1184" y="1266"/>
                </a:cxn>
                <a:cxn ang="0">
                  <a:pos x="1292" y="1272"/>
                </a:cxn>
                <a:cxn ang="0">
                  <a:pos x="1352" y="1266"/>
                </a:cxn>
                <a:cxn ang="0">
                  <a:pos x="1502" y="1266"/>
                </a:cxn>
                <a:cxn ang="0">
                  <a:pos x="1562" y="1272"/>
                </a:cxn>
                <a:cxn ang="0">
                  <a:pos x="1688" y="1266"/>
                </a:cxn>
                <a:cxn ang="0">
                  <a:pos x="1796" y="1272"/>
                </a:cxn>
                <a:cxn ang="0">
                  <a:pos x="1856" y="1266"/>
                </a:cxn>
                <a:cxn ang="0">
                  <a:pos x="1880" y="1146"/>
                </a:cxn>
                <a:cxn ang="0">
                  <a:pos x="1886" y="1086"/>
                </a:cxn>
                <a:cxn ang="0">
                  <a:pos x="1880" y="960"/>
                </a:cxn>
                <a:cxn ang="0">
                  <a:pos x="1886" y="852"/>
                </a:cxn>
                <a:cxn ang="0">
                  <a:pos x="1880" y="792"/>
                </a:cxn>
                <a:cxn ang="0">
                  <a:pos x="1880" y="642"/>
                </a:cxn>
                <a:cxn ang="0">
                  <a:pos x="1886" y="582"/>
                </a:cxn>
                <a:cxn ang="0">
                  <a:pos x="1880" y="456"/>
                </a:cxn>
                <a:cxn ang="0">
                  <a:pos x="1886" y="348"/>
                </a:cxn>
                <a:cxn ang="0">
                  <a:pos x="1880" y="288"/>
                </a:cxn>
                <a:cxn ang="0">
                  <a:pos x="1880" y="138"/>
                </a:cxn>
                <a:cxn ang="0">
                  <a:pos x="1886" y="78"/>
                </a:cxn>
              </a:cxnLst>
              <a:rect l="0" t="0" r="r" b="b"/>
              <a:pathLst>
                <a:path w="1886" h="1272">
                  <a:moveTo>
                    <a:pt x="1883" y="6"/>
                  </a:moveTo>
                  <a:lnTo>
                    <a:pt x="1859" y="6"/>
                  </a:lnTo>
                  <a:lnTo>
                    <a:pt x="1859" y="0"/>
                  </a:lnTo>
                  <a:lnTo>
                    <a:pt x="1883" y="0"/>
                  </a:lnTo>
                  <a:lnTo>
                    <a:pt x="1883" y="6"/>
                  </a:lnTo>
                  <a:close/>
                  <a:moveTo>
                    <a:pt x="1841" y="6"/>
                  </a:moveTo>
                  <a:lnTo>
                    <a:pt x="1817" y="6"/>
                  </a:lnTo>
                  <a:lnTo>
                    <a:pt x="1817" y="0"/>
                  </a:lnTo>
                  <a:lnTo>
                    <a:pt x="1841" y="0"/>
                  </a:lnTo>
                  <a:lnTo>
                    <a:pt x="1841" y="6"/>
                  </a:lnTo>
                  <a:close/>
                  <a:moveTo>
                    <a:pt x="1799" y="6"/>
                  </a:moveTo>
                  <a:lnTo>
                    <a:pt x="1775" y="6"/>
                  </a:lnTo>
                  <a:lnTo>
                    <a:pt x="1775" y="0"/>
                  </a:lnTo>
                  <a:lnTo>
                    <a:pt x="1799" y="0"/>
                  </a:lnTo>
                  <a:lnTo>
                    <a:pt x="1799" y="6"/>
                  </a:lnTo>
                  <a:close/>
                  <a:moveTo>
                    <a:pt x="1757" y="6"/>
                  </a:moveTo>
                  <a:lnTo>
                    <a:pt x="1733" y="6"/>
                  </a:lnTo>
                  <a:lnTo>
                    <a:pt x="1733" y="0"/>
                  </a:lnTo>
                  <a:lnTo>
                    <a:pt x="1757" y="0"/>
                  </a:lnTo>
                  <a:lnTo>
                    <a:pt x="1757" y="6"/>
                  </a:lnTo>
                  <a:close/>
                  <a:moveTo>
                    <a:pt x="1715" y="6"/>
                  </a:moveTo>
                  <a:lnTo>
                    <a:pt x="1691" y="6"/>
                  </a:lnTo>
                  <a:lnTo>
                    <a:pt x="1691" y="0"/>
                  </a:lnTo>
                  <a:lnTo>
                    <a:pt x="1715" y="0"/>
                  </a:lnTo>
                  <a:lnTo>
                    <a:pt x="1715" y="6"/>
                  </a:lnTo>
                  <a:close/>
                  <a:moveTo>
                    <a:pt x="1673" y="6"/>
                  </a:moveTo>
                  <a:lnTo>
                    <a:pt x="1649" y="6"/>
                  </a:lnTo>
                  <a:lnTo>
                    <a:pt x="1649" y="0"/>
                  </a:lnTo>
                  <a:lnTo>
                    <a:pt x="1673" y="0"/>
                  </a:lnTo>
                  <a:lnTo>
                    <a:pt x="1673" y="6"/>
                  </a:lnTo>
                  <a:close/>
                  <a:moveTo>
                    <a:pt x="1631" y="6"/>
                  </a:moveTo>
                  <a:lnTo>
                    <a:pt x="1607" y="6"/>
                  </a:lnTo>
                  <a:lnTo>
                    <a:pt x="1607" y="0"/>
                  </a:lnTo>
                  <a:lnTo>
                    <a:pt x="1631" y="0"/>
                  </a:lnTo>
                  <a:lnTo>
                    <a:pt x="1631" y="6"/>
                  </a:lnTo>
                  <a:close/>
                  <a:moveTo>
                    <a:pt x="1589" y="6"/>
                  </a:moveTo>
                  <a:lnTo>
                    <a:pt x="1565" y="6"/>
                  </a:lnTo>
                  <a:lnTo>
                    <a:pt x="1565" y="0"/>
                  </a:lnTo>
                  <a:lnTo>
                    <a:pt x="1589" y="0"/>
                  </a:lnTo>
                  <a:lnTo>
                    <a:pt x="1589" y="6"/>
                  </a:lnTo>
                  <a:close/>
                  <a:moveTo>
                    <a:pt x="1547" y="6"/>
                  </a:moveTo>
                  <a:lnTo>
                    <a:pt x="1523" y="6"/>
                  </a:lnTo>
                  <a:lnTo>
                    <a:pt x="1523" y="0"/>
                  </a:lnTo>
                  <a:lnTo>
                    <a:pt x="1547" y="0"/>
                  </a:lnTo>
                  <a:lnTo>
                    <a:pt x="1547" y="6"/>
                  </a:lnTo>
                  <a:close/>
                  <a:moveTo>
                    <a:pt x="1505" y="6"/>
                  </a:moveTo>
                  <a:lnTo>
                    <a:pt x="1481" y="6"/>
                  </a:lnTo>
                  <a:lnTo>
                    <a:pt x="1481" y="0"/>
                  </a:lnTo>
                  <a:lnTo>
                    <a:pt x="1505" y="0"/>
                  </a:lnTo>
                  <a:lnTo>
                    <a:pt x="1505" y="6"/>
                  </a:lnTo>
                  <a:close/>
                  <a:moveTo>
                    <a:pt x="1463" y="6"/>
                  </a:moveTo>
                  <a:lnTo>
                    <a:pt x="1439" y="6"/>
                  </a:lnTo>
                  <a:lnTo>
                    <a:pt x="1439" y="0"/>
                  </a:lnTo>
                  <a:lnTo>
                    <a:pt x="1463" y="0"/>
                  </a:lnTo>
                  <a:lnTo>
                    <a:pt x="1463" y="6"/>
                  </a:lnTo>
                  <a:close/>
                  <a:moveTo>
                    <a:pt x="1421" y="6"/>
                  </a:moveTo>
                  <a:lnTo>
                    <a:pt x="1397" y="6"/>
                  </a:lnTo>
                  <a:lnTo>
                    <a:pt x="1397" y="0"/>
                  </a:lnTo>
                  <a:lnTo>
                    <a:pt x="1421" y="0"/>
                  </a:lnTo>
                  <a:lnTo>
                    <a:pt x="1421" y="6"/>
                  </a:lnTo>
                  <a:close/>
                  <a:moveTo>
                    <a:pt x="1379" y="6"/>
                  </a:moveTo>
                  <a:lnTo>
                    <a:pt x="1355" y="6"/>
                  </a:lnTo>
                  <a:lnTo>
                    <a:pt x="1355" y="0"/>
                  </a:lnTo>
                  <a:lnTo>
                    <a:pt x="1379" y="0"/>
                  </a:lnTo>
                  <a:lnTo>
                    <a:pt x="1379" y="6"/>
                  </a:lnTo>
                  <a:close/>
                  <a:moveTo>
                    <a:pt x="1337" y="6"/>
                  </a:moveTo>
                  <a:lnTo>
                    <a:pt x="1313" y="6"/>
                  </a:lnTo>
                  <a:lnTo>
                    <a:pt x="1313" y="0"/>
                  </a:lnTo>
                  <a:lnTo>
                    <a:pt x="1337" y="0"/>
                  </a:lnTo>
                  <a:lnTo>
                    <a:pt x="1337" y="6"/>
                  </a:lnTo>
                  <a:close/>
                  <a:moveTo>
                    <a:pt x="1295" y="6"/>
                  </a:moveTo>
                  <a:lnTo>
                    <a:pt x="1271" y="6"/>
                  </a:lnTo>
                  <a:lnTo>
                    <a:pt x="1271" y="0"/>
                  </a:lnTo>
                  <a:lnTo>
                    <a:pt x="1295" y="0"/>
                  </a:lnTo>
                  <a:lnTo>
                    <a:pt x="1295" y="6"/>
                  </a:lnTo>
                  <a:close/>
                  <a:moveTo>
                    <a:pt x="1253" y="6"/>
                  </a:moveTo>
                  <a:lnTo>
                    <a:pt x="1229" y="6"/>
                  </a:lnTo>
                  <a:lnTo>
                    <a:pt x="1229" y="0"/>
                  </a:lnTo>
                  <a:lnTo>
                    <a:pt x="1253" y="0"/>
                  </a:lnTo>
                  <a:lnTo>
                    <a:pt x="1253" y="6"/>
                  </a:lnTo>
                  <a:close/>
                  <a:moveTo>
                    <a:pt x="1211" y="6"/>
                  </a:moveTo>
                  <a:lnTo>
                    <a:pt x="1187" y="6"/>
                  </a:lnTo>
                  <a:lnTo>
                    <a:pt x="1187" y="0"/>
                  </a:lnTo>
                  <a:lnTo>
                    <a:pt x="1211" y="0"/>
                  </a:lnTo>
                  <a:lnTo>
                    <a:pt x="1211" y="6"/>
                  </a:lnTo>
                  <a:close/>
                  <a:moveTo>
                    <a:pt x="1169" y="6"/>
                  </a:moveTo>
                  <a:lnTo>
                    <a:pt x="1145" y="6"/>
                  </a:lnTo>
                  <a:lnTo>
                    <a:pt x="1145" y="0"/>
                  </a:lnTo>
                  <a:lnTo>
                    <a:pt x="1169" y="0"/>
                  </a:lnTo>
                  <a:lnTo>
                    <a:pt x="1169" y="6"/>
                  </a:lnTo>
                  <a:close/>
                  <a:moveTo>
                    <a:pt x="1127" y="6"/>
                  </a:moveTo>
                  <a:lnTo>
                    <a:pt x="1103" y="6"/>
                  </a:lnTo>
                  <a:lnTo>
                    <a:pt x="1103" y="0"/>
                  </a:lnTo>
                  <a:lnTo>
                    <a:pt x="1127" y="0"/>
                  </a:lnTo>
                  <a:lnTo>
                    <a:pt x="1127" y="6"/>
                  </a:lnTo>
                  <a:close/>
                  <a:moveTo>
                    <a:pt x="1085" y="6"/>
                  </a:moveTo>
                  <a:lnTo>
                    <a:pt x="1061" y="6"/>
                  </a:lnTo>
                  <a:lnTo>
                    <a:pt x="1061" y="0"/>
                  </a:lnTo>
                  <a:lnTo>
                    <a:pt x="1085" y="0"/>
                  </a:lnTo>
                  <a:lnTo>
                    <a:pt x="1085" y="6"/>
                  </a:lnTo>
                  <a:close/>
                  <a:moveTo>
                    <a:pt x="1043" y="6"/>
                  </a:moveTo>
                  <a:lnTo>
                    <a:pt x="1019" y="6"/>
                  </a:lnTo>
                  <a:lnTo>
                    <a:pt x="1019" y="0"/>
                  </a:lnTo>
                  <a:lnTo>
                    <a:pt x="1043" y="0"/>
                  </a:lnTo>
                  <a:lnTo>
                    <a:pt x="1043" y="6"/>
                  </a:lnTo>
                  <a:close/>
                  <a:moveTo>
                    <a:pt x="1001" y="6"/>
                  </a:moveTo>
                  <a:lnTo>
                    <a:pt x="977" y="6"/>
                  </a:lnTo>
                  <a:lnTo>
                    <a:pt x="977" y="0"/>
                  </a:lnTo>
                  <a:lnTo>
                    <a:pt x="1001" y="0"/>
                  </a:lnTo>
                  <a:lnTo>
                    <a:pt x="1001" y="6"/>
                  </a:lnTo>
                  <a:close/>
                  <a:moveTo>
                    <a:pt x="959" y="6"/>
                  </a:moveTo>
                  <a:lnTo>
                    <a:pt x="935" y="6"/>
                  </a:lnTo>
                  <a:lnTo>
                    <a:pt x="935" y="0"/>
                  </a:lnTo>
                  <a:lnTo>
                    <a:pt x="959" y="0"/>
                  </a:lnTo>
                  <a:lnTo>
                    <a:pt x="959" y="6"/>
                  </a:lnTo>
                  <a:close/>
                  <a:moveTo>
                    <a:pt x="917" y="6"/>
                  </a:moveTo>
                  <a:lnTo>
                    <a:pt x="893" y="6"/>
                  </a:lnTo>
                  <a:lnTo>
                    <a:pt x="893" y="0"/>
                  </a:lnTo>
                  <a:lnTo>
                    <a:pt x="917" y="0"/>
                  </a:lnTo>
                  <a:lnTo>
                    <a:pt x="917" y="6"/>
                  </a:lnTo>
                  <a:close/>
                  <a:moveTo>
                    <a:pt x="875" y="6"/>
                  </a:moveTo>
                  <a:lnTo>
                    <a:pt x="851" y="6"/>
                  </a:lnTo>
                  <a:lnTo>
                    <a:pt x="851" y="0"/>
                  </a:lnTo>
                  <a:lnTo>
                    <a:pt x="875" y="0"/>
                  </a:lnTo>
                  <a:lnTo>
                    <a:pt x="875" y="6"/>
                  </a:lnTo>
                  <a:close/>
                  <a:moveTo>
                    <a:pt x="833" y="6"/>
                  </a:moveTo>
                  <a:lnTo>
                    <a:pt x="809" y="6"/>
                  </a:lnTo>
                  <a:lnTo>
                    <a:pt x="809" y="0"/>
                  </a:lnTo>
                  <a:lnTo>
                    <a:pt x="833" y="0"/>
                  </a:lnTo>
                  <a:lnTo>
                    <a:pt x="833" y="6"/>
                  </a:lnTo>
                  <a:close/>
                  <a:moveTo>
                    <a:pt x="791" y="6"/>
                  </a:moveTo>
                  <a:lnTo>
                    <a:pt x="767" y="6"/>
                  </a:lnTo>
                  <a:lnTo>
                    <a:pt x="767" y="0"/>
                  </a:lnTo>
                  <a:lnTo>
                    <a:pt x="791" y="0"/>
                  </a:lnTo>
                  <a:lnTo>
                    <a:pt x="791" y="6"/>
                  </a:lnTo>
                  <a:close/>
                  <a:moveTo>
                    <a:pt x="749" y="6"/>
                  </a:moveTo>
                  <a:lnTo>
                    <a:pt x="725" y="6"/>
                  </a:lnTo>
                  <a:lnTo>
                    <a:pt x="725" y="0"/>
                  </a:lnTo>
                  <a:lnTo>
                    <a:pt x="749" y="0"/>
                  </a:lnTo>
                  <a:lnTo>
                    <a:pt x="749" y="6"/>
                  </a:lnTo>
                  <a:close/>
                  <a:moveTo>
                    <a:pt x="707" y="6"/>
                  </a:moveTo>
                  <a:lnTo>
                    <a:pt x="683" y="6"/>
                  </a:lnTo>
                  <a:lnTo>
                    <a:pt x="683" y="0"/>
                  </a:lnTo>
                  <a:lnTo>
                    <a:pt x="707" y="0"/>
                  </a:lnTo>
                  <a:lnTo>
                    <a:pt x="707" y="6"/>
                  </a:lnTo>
                  <a:close/>
                  <a:moveTo>
                    <a:pt x="665" y="6"/>
                  </a:moveTo>
                  <a:lnTo>
                    <a:pt x="641" y="6"/>
                  </a:lnTo>
                  <a:lnTo>
                    <a:pt x="641" y="0"/>
                  </a:lnTo>
                  <a:lnTo>
                    <a:pt x="665" y="0"/>
                  </a:lnTo>
                  <a:lnTo>
                    <a:pt x="665" y="6"/>
                  </a:lnTo>
                  <a:close/>
                  <a:moveTo>
                    <a:pt x="623" y="6"/>
                  </a:moveTo>
                  <a:lnTo>
                    <a:pt x="599" y="6"/>
                  </a:lnTo>
                  <a:lnTo>
                    <a:pt x="599" y="0"/>
                  </a:lnTo>
                  <a:lnTo>
                    <a:pt x="623" y="0"/>
                  </a:lnTo>
                  <a:lnTo>
                    <a:pt x="623" y="6"/>
                  </a:lnTo>
                  <a:close/>
                  <a:moveTo>
                    <a:pt x="581" y="6"/>
                  </a:moveTo>
                  <a:lnTo>
                    <a:pt x="557" y="6"/>
                  </a:lnTo>
                  <a:lnTo>
                    <a:pt x="557" y="0"/>
                  </a:lnTo>
                  <a:lnTo>
                    <a:pt x="581" y="0"/>
                  </a:lnTo>
                  <a:lnTo>
                    <a:pt x="581" y="6"/>
                  </a:lnTo>
                  <a:close/>
                  <a:moveTo>
                    <a:pt x="539" y="6"/>
                  </a:moveTo>
                  <a:lnTo>
                    <a:pt x="515" y="6"/>
                  </a:lnTo>
                  <a:lnTo>
                    <a:pt x="515" y="0"/>
                  </a:lnTo>
                  <a:lnTo>
                    <a:pt x="539" y="0"/>
                  </a:lnTo>
                  <a:lnTo>
                    <a:pt x="539" y="6"/>
                  </a:lnTo>
                  <a:close/>
                  <a:moveTo>
                    <a:pt x="497" y="6"/>
                  </a:moveTo>
                  <a:lnTo>
                    <a:pt x="473" y="6"/>
                  </a:lnTo>
                  <a:lnTo>
                    <a:pt x="473" y="0"/>
                  </a:lnTo>
                  <a:lnTo>
                    <a:pt x="497" y="0"/>
                  </a:lnTo>
                  <a:lnTo>
                    <a:pt x="497" y="6"/>
                  </a:lnTo>
                  <a:close/>
                  <a:moveTo>
                    <a:pt x="455" y="6"/>
                  </a:moveTo>
                  <a:lnTo>
                    <a:pt x="431" y="6"/>
                  </a:lnTo>
                  <a:lnTo>
                    <a:pt x="431" y="0"/>
                  </a:lnTo>
                  <a:lnTo>
                    <a:pt x="455" y="0"/>
                  </a:lnTo>
                  <a:lnTo>
                    <a:pt x="455" y="6"/>
                  </a:lnTo>
                  <a:close/>
                  <a:moveTo>
                    <a:pt x="413" y="6"/>
                  </a:moveTo>
                  <a:lnTo>
                    <a:pt x="389" y="6"/>
                  </a:lnTo>
                  <a:lnTo>
                    <a:pt x="389" y="0"/>
                  </a:lnTo>
                  <a:lnTo>
                    <a:pt x="413" y="0"/>
                  </a:lnTo>
                  <a:lnTo>
                    <a:pt x="413" y="6"/>
                  </a:lnTo>
                  <a:close/>
                  <a:moveTo>
                    <a:pt x="371" y="6"/>
                  </a:moveTo>
                  <a:lnTo>
                    <a:pt x="347" y="6"/>
                  </a:lnTo>
                  <a:lnTo>
                    <a:pt x="347" y="0"/>
                  </a:lnTo>
                  <a:lnTo>
                    <a:pt x="371" y="0"/>
                  </a:lnTo>
                  <a:lnTo>
                    <a:pt x="371" y="6"/>
                  </a:lnTo>
                  <a:close/>
                  <a:moveTo>
                    <a:pt x="329" y="6"/>
                  </a:moveTo>
                  <a:lnTo>
                    <a:pt x="305" y="6"/>
                  </a:lnTo>
                  <a:lnTo>
                    <a:pt x="305" y="0"/>
                  </a:lnTo>
                  <a:lnTo>
                    <a:pt x="329" y="0"/>
                  </a:lnTo>
                  <a:lnTo>
                    <a:pt x="329" y="6"/>
                  </a:lnTo>
                  <a:close/>
                  <a:moveTo>
                    <a:pt x="287" y="6"/>
                  </a:moveTo>
                  <a:lnTo>
                    <a:pt x="263" y="6"/>
                  </a:lnTo>
                  <a:lnTo>
                    <a:pt x="263" y="0"/>
                  </a:lnTo>
                  <a:lnTo>
                    <a:pt x="287" y="0"/>
                  </a:lnTo>
                  <a:lnTo>
                    <a:pt x="287" y="6"/>
                  </a:lnTo>
                  <a:close/>
                  <a:moveTo>
                    <a:pt x="245" y="6"/>
                  </a:moveTo>
                  <a:lnTo>
                    <a:pt x="221" y="6"/>
                  </a:lnTo>
                  <a:lnTo>
                    <a:pt x="221" y="0"/>
                  </a:lnTo>
                  <a:lnTo>
                    <a:pt x="245" y="0"/>
                  </a:lnTo>
                  <a:lnTo>
                    <a:pt x="245" y="6"/>
                  </a:lnTo>
                  <a:close/>
                  <a:moveTo>
                    <a:pt x="203" y="6"/>
                  </a:moveTo>
                  <a:lnTo>
                    <a:pt x="179" y="6"/>
                  </a:lnTo>
                  <a:lnTo>
                    <a:pt x="179" y="0"/>
                  </a:lnTo>
                  <a:lnTo>
                    <a:pt x="203" y="0"/>
                  </a:lnTo>
                  <a:lnTo>
                    <a:pt x="203" y="6"/>
                  </a:lnTo>
                  <a:close/>
                  <a:moveTo>
                    <a:pt x="161" y="6"/>
                  </a:moveTo>
                  <a:lnTo>
                    <a:pt x="137" y="6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6"/>
                  </a:lnTo>
                  <a:close/>
                  <a:moveTo>
                    <a:pt x="119" y="6"/>
                  </a:moveTo>
                  <a:lnTo>
                    <a:pt x="95" y="6"/>
                  </a:lnTo>
                  <a:lnTo>
                    <a:pt x="95" y="0"/>
                  </a:lnTo>
                  <a:lnTo>
                    <a:pt x="119" y="0"/>
                  </a:lnTo>
                  <a:lnTo>
                    <a:pt x="119" y="6"/>
                  </a:lnTo>
                  <a:close/>
                  <a:moveTo>
                    <a:pt x="77" y="6"/>
                  </a:moveTo>
                  <a:lnTo>
                    <a:pt x="53" y="6"/>
                  </a:lnTo>
                  <a:lnTo>
                    <a:pt x="53" y="0"/>
                  </a:lnTo>
                  <a:lnTo>
                    <a:pt x="77" y="0"/>
                  </a:lnTo>
                  <a:lnTo>
                    <a:pt x="77" y="6"/>
                  </a:lnTo>
                  <a:close/>
                  <a:moveTo>
                    <a:pt x="35" y="6"/>
                  </a:moveTo>
                  <a:lnTo>
                    <a:pt x="11" y="6"/>
                  </a:lnTo>
                  <a:lnTo>
                    <a:pt x="11" y="0"/>
                  </a:lnTo>
                  <a:lnTo>
                    <a:pt x="35" y="0"/>
                  </a:lnTo>
                  <a:lnTo>
                    <a:pt x="35" y="6"/>
                  </a:lnTo>
                  <a:close/>
                  <a:moveTo>
                    <a:pt x="6" y="14"/>
                  </a:moveTo>
                  <a:lnTo>
                    <a:pt x="6" y="38"/>
                  </a:lnTo>
                  <a:lnTo>
                    <a:pt x="0" y="38"/>
                  </a:lnTo>
                  <a:lnTo>
                    <a:pt x="0" y="14"/>
                  </a:lnTo>
                  <a:lnTo>
                    <a:pt x="6" y="14"/>
                  </a:lnTo>
                  <a:close/>
                  <a:moveTo>
                    <a:pt x="6" y="56"/>
                  </a:moveTo>
                  <a:lnTo>
                    <a:pt x="6" y="80"/>
                  </a:lnTo>
                  <a:lnTo>
                    <a:pt x="0" y="80"/>
                  </a:lnTo>
                  <a:lnTo>
                    <a:pt x="0" y="56"/>
                  </a:lnTo>
                  <a:lnTo>
                    <a:pt x="6" y="56"/>
                  </a:lnTo>
                  <a:close/>
                  <a:moveTo>
                    <a:pt x="6" y="98"/>
                  </a:moveTo>
                  <a:lnTo>
                    <a:pt x="6" y="122"/>
                  </a:lnTo>
                  <a:lnTo>
                    <a:pt x="0" y="122"/>
                  </a:lnTo>
                  <a:lnTo>
                    <a:pt x="0" y="98"/>
                  </a:lnTo>
                  <a:lnTo>
                    <a:pt x="6" y="98"/>
                  </a:lnTo>
                  <a:close/>
                  <a:moveTo>
                    <a:pt x="6" y="140"/>
                  </a:moveTo>
                  <a:lnTo>
                    <a:pt x="6" y="164"/>
                  </a:lnTo>
                  <a:lnTo>
                    <a:pt x="0" y="164"/>
                  </a:lnTo>
                  <a:lnTo>
                    <a:pt x="0" y="140"/>
                  </a:lnTo>
                  <a:lnTo>
                    <a:pt x="6" y="140"/>
                  </a:lnTo>
                  <a:close/>
                  <a:moveTo>
                    <a:pt x="6" y="182"/>
                  </a:moveTo>
                  <a:lnTo>
                    <a:pt x="6" y="206"/>
                  </a:lnTo>
                  <a:lnTo>
                    <a:pt x="0" y="206"/>
                  </a:lnTo>
                  <a:lnTo>
                    <a:pt x="0" y="182"/>
                  </a:lnTo>
                  <a:lnTo>
                    <a:pt x="6" y="182"/>
                  </a:lnTo>
                  <a:close/>
                  <a:moveTo>
                    <a:pt x="6" y="224"/>
                  </a:moveTo>
                  <a:lnTo>
                    <a:pt x="6" y="248"/>
                  </a:lnTo>
                  <a:lnTo>
                    <a:pt x="0" y="248"/>
                  </a:lnTo>
                  <a:lnTo>
                    <a:pt x="0" y="224"/>
                  </a:lnTo>
                  <a:lnTo>
                    <a:pt x="6" y="224"/>
                  </a:lnTo>
                  <a:close/>
                  <a:moveTo>
                    <a:pt x="6" y="266"/>
                  </a:moveTo>
                  <a:lnTo>
                    <a:pt x="6" y="290"/>
                  </a:lnTo>
                  <a:lnTo>
                    <a:pt x="0" y="290"/>
                  </a:lnTo>
                  <a:lnTo>
                    <a:pt x="0" y="266"/>
                  </a:lnTo>
                  <a:lnTo>
                    <a:pt x="6" y="266"/>
                  </a:lnTo>
                  <a:close/>
                  <a:moveTo>
                    <a:pt x="6" y="308"/>
                  </a:moveTo>
                  <a:lnTo>
                    <a:pt x="6" y="332"/>
                  </a:lnTo>
                  <a:lnTo>
                    <a:pt x="0" y="332"/>
                  </a:lnTo>
                  <a:lnTo>
                    <a:pt x="0" y="308"/>
                  </a:lnTo>
                  <a:lnTo>
                    <a:pt x="6" y="308"/>
                  </a:lnTo>
                  <a:close/>
                  <a:moveTo>
                    <a:pt x="6" y="350"/>
                  </a:moveTo>
                  <a:lnTo>
                    <a:pt x="6" y="374"/>
                  </a:lnTo>
                  <a:lnTo>
                    <a:pt x="0" y="374"/>
                  </a:lnTo>
                  <a:lnTo>
                    <a:pt x="0" y="350"/>
                  </a:lnTo>
                  <a:lnTo>
                    <a:pt x="6" y="350"/>
                  </a:lnTo>
                  <a:close/>
                  <a:moveTo>
                    <a:pt x="6" y="392"/>
                  </a:moveTo>
                  <a:lnTo>
                    <a:pt x="6" y="416"/>
                  </a:lnTo>
                  <a:lnTo>
                    <a:pt x="0" y="416"/>
                  </a:lnTo>
                  <a:lnTo>
                    <a:pt x="0" y="392"/>
                  </a:lnTo>
                  <a:lnTo>
                    <a:pt x="6" y="392"/>
                  </a:lnTo>
                  <a:close/>
                  <a:moveTo>
                    <a:pt x="6" y="434"/>
                  </a:moveTo>
                  <a:lnTo>
                    <a:pt x="6" y="458"/>
                  </a:lnTo>
                  <a:lnTo>
                    <a:pt x="0" y="458"/>
                  </a:lnTo>
                  <a:lnTo>
                    <a:pt x="0" y="434"/>
                  </a:lnTo>
                  <a:lnTo>
                    <a:pt x="6" y="434"/>
                  </a:lnTo>
                  <a:close/>
                  <a:moveTo>
                    <a:pt x="6" y="476"/>
                  </a:moveTo>
                  <a:lnTo>
                    <a:pt x="6" y="500"/>
                  </a:lnTo>
                  <a:lnTo>
                    <a:pt x="0" y="500"/>
                  </a:lnTo>
                  <a:lnTo>
                    <a:pt x="0" y="476"/>
                  </a:lnTo>
                  <a:lnTo>
                    <a:pt x="6" y="476"/>
                  </a:lnTo>
                  <a:close/>
                  <a:moveTo>
                    <a:pt x="6" y="518"/>
                  </a:moveTo>
                  <a:lnTo>
                    <a:pt x="6" y="542"/>
                  </a:lnTo>
                  <a:lnTo>
                    <a:pt x="0" y="542"/>
                  </a:lnTo>
                  <a:lnTo>
                    <a:pt x="0" y="518"/>
                  </a:lnTo>
                  <a:lnTo>
                    <a:pt x="6" y="518"/>
                  </a:lnTo>
                  <a:close/>
                  <a:moveTo>
                    <a:pt x="6" y="560"/>
                  </a:moveTo>
                  <a:lnTo>
                    <a:pt x="6" y="584"/>
                  </a:lnTo>
                  <a:lnTo>
                    <a:pt x="0" y="584"/>
                  </a:lnTo>
                  <a:lnTo>
                    <a:pt x="0" y="560"/>
                  </a:lnTo>
                  <a:lnTo>
                    <a:pt x="6" y="560"/>
                  </a:lnTo>
                  <a:close/>
                  <a:moveTo>
                    <a:pt x="6" y="602"/>
                  </a:moveTo>
                  <a:lnTo>
                    <a:pt x="6" y="626"/>
                  </a:lnTo>
                  <a:lnTo>
                    <a:pt x="0" y="626"/>
                  </a:lnTo>
                  <a:lnTo>
                    <a:pt x="0" y="602"/>
                  </a:lnTo>
                  <a:lnTo>
                    <a:pt x="6" y="602"/>
                  </a:lnTo>
                  <a:close/>
                  <a:moveTo>
                    <a:pt x="6" y="644"/>
                  </a:moveTo>
                  <a:lnTo>
                    <a:pt x="6" y="668"/>
                  </a:lnTo>
                  <a:lnTo>
                    <a:pt x="0" y="668"/>
                  </a:lnTo>
                  <a:lnTo>
                    <a:pt x="0" y="644"/>
                  </a:lnTo>
                  <a:lnTo>
                    <a:pt x="6" y="644"/>
                  </a:lnTo>
                  <a:close/>
                  <a:moveTo>
                    <a:pt x="6" y="686"/>
                  </a:moveTo>
                  <a:lnTo>
                    <a:pt x="6" y="710"/>
                  </a:lnTo>
                  <a:lnTo>
                    <a:pt x="0" y="710"/>
                  </a:lnTo>
                  <a:lnTo>
                    <a:pt x="0" y="686"/>
                  </a:lnTo>
                  <a:lnTo>
                    <a:pt x="6" y="686"/>
                  </a:lnTo>
                  <a:close/>
                  <a:moveTo>
                    <a:pt x="6" y="728"/>
                  </a:moveTo>
                  <a:lnTo>
                    <a:pt x="6" y="752"/>
                  </a:lnTo>
                  <a:lnTo>
                    <a:pt x="0" y="752"/>
                  </a:lnTo>
                  <a:lnTo>
                    <a:pt x="0" y="728"/>
                  </a:lnTo>
                  <a:lnTo>
                    <a:pt x="6" y="728"/>
                  </a:lnTo>
                  <a:close/>
                  <a:moveTo>
                    <a:pt x="6" y="770"/>
                  </a:moveTo>
                  <a:lnTo>
                    <a:pt x="6" y="794"/>
                  </a:lnTo>
                  <a:lnTo>
                    <a:pt x="0" y="794"/>
                  </a:lnTo>
                  <a:lnTo>
                    <a:pt x="0" y="770"/>
                  </a:lnTo>
                  <a:lnTo>
                    <a:pt x="6" y="770"/>
                  </a:lnTo>
                  <a:close/>
                  <a:moveTo>
                    <a:pt x="6" y="812"/>
                  </a:moveTo>
                  <a:lnTo>
                    <a:pt x="6" y="836"/>
                  </a:lnTo>
                  <a:lnTo>
                    <a:pt x="0" y="836"/>
                  </a:lnTo>
                  <a:lnTo>
                    <a:pt x="0" y="812"/>
                  </a:lnTo>
                  <a:lnTo>
                    <a:pt x="6" y="812"/>
                  </a:lnTo>
                  <a:close/>
                  <a:moveTo>
                    <a:pt x="6" y="854"/>
                  </a:moveTo>
                  <a:lnTo>
                    <a:pt x="6" y="878"/>
                  </a:lnTo>
                  <a:lnTo>
                    <a:pt x="0" y="878"/>
                  </a:lnTo>
                  <a:lnTo>
                    <a:pt x="0" y="854"/>
                  </a:lnTo>
                  <a:lnTo>
                    <a:pt x="6" y="854"/>
                  </a:lnTo>
                  <a:close/>
                  <a:moveTo>
                    <a:pt x="6" y="896"/>
                  </a:moveTo>
                  <a:lnTo>
                    <a:pt x="6" y="920"/>
                  </a:lnTo>
                  <a:lnTo>
                    <a:pt x="0" y="920"/>
                  </a:lnTo>
                  <a:lnTo>
                    <a:pt x="0" y="896"/>
                  </a:lnTo>
                  <a:lnTo>
                    <a:pt x="6" y="896"/>
                  </a:lnTo>
                  <a:close/>
                  <a:moveTo>
                    <a:pt x="6" y="938"/>
                  </a:moveTo>
                  <a:lnTo>
                    <a:pt x="6" y="962"/>
                  </a:lnTo>
                  <a:lnTo>
                    <a:pt x="0" y="962"/>
                  </a:lnTo>
                  <a:lnTo>
                    <a:pt x="0" y="938"/>
                  </a:lnTo>
                  <a:lnTo>
                    <a:pt x="6" y="938"/>
                  </a:lnTo>
                  <a:close/>
                  <a:moveTo>
                    <a:pt x="6" y="980"/>
                  </a:moveTo>
                  <a:lnTo>
                    <a:pt x="6" y="1004"/>
                  </a:lnTo>
                  <a:lnTo>
                    <a:pt x="0" y="1004"/>
                  </a:lnTo>
                  <a:lnTo>
                    <a:pt x="0" y="980"/>
                  </a:lnTo>
                  <a:lnTo>
                    <a:pt x="6" y="980"/>
                  </a:lnTo>
                  <a:close/>
                  <a:moveTo>
                    <a:pt x="6" y="1022"/>
                  </a:moveTo>
                  <a:lnTo>
                    <a:pt x="6" y="1046"/>
                  </a:lnTo>
                  <a:lnTo>
                    <a:pt x="0" y="1046"/>
                  </a:lnTo>
                  <a:lnTo>
                    <a:pt x="0" y="1022"/>
                  </a:lnTo>
                  <a:lnTo>
                    <a:pt x="6" y="1022"/>
                  </a:lnTo>
                  <a:close/>
                  <a:moveTo>
                    <a:pt x="6" y="1064"/>
                  </a:moveTo>
                  <a:lnTo>
                    <a:pt x="6" y="1088"/>
                  </a:lnTo>
                  <a:lnTo>
                    <a:pt x="0" y="1088"/>
                  </a:lnTo>
                  <a:lnTo>
                    <a:pt x="0" y="1064"/>
                  </a:lnTo>
                  <a:lnTo>
                    <a:pt x="6" y="1064"/>
                  </a:lnTo>
                  <a:close/>
                  <a:moveTo>
                    <a:pt x="6" y="1106"/>
                  </a:moveTo>
                  <a:lnTo>
                    <a:pt x="6" y="1130"/>
                  </a:lnTo>
                  <a:lnTo>
                    <a:pt x="0" y="1130"/>
                  </a:lnTo>
                  <a:lnTo>
                    <a:pt x="0" y="1106"/>
                  </a:lnTo>
                  <a:lnTo>
                    <a:pt x="6" y="1106"/>
                  </a:lnTo>
                  <a:close/>
                  <a:moveTo>
                    <a:pt x="6" y="1148"/>
                  </a:moveTo>
                  <a:lnTo>
                    <a:pt x="6" y="1172"/>
                  </a:lnTo>
                  <a:lnTo>
                    <a:pt x="0" y="1172"/>
                  </a:lnTo>
                  <a:lnTo>
                    <a:pt x="0" y="1148"/>
                  </a:lnTo>
                  <a:lnTo>
                    <a:pt x="6" y="1148"/>
                  </a:lnTo>
                  <a:close/>
                  <a:moveTo>
                    <a:pt x="6" y="1190"/>
                  </a:moveTo>
                  <a:lnTo>
                    <a:pt x="6" y="1214"/>
                  </a:lnTo>
                  <a:lnTo>
                    <a:pt x="0" y="1214"/>
                  </a:lnTo>
                  <a:lnTo>
                    <a:pt x="0" y="1190"/>
                  </a:lnTo>
                  <a:lnTo>
                    <a:pt x="6" y="1190"/>
                  </a:lnTo>
                  <a:close/>
                  <a:moveTo>
                    <a:pt x="6" y="1232"/>
                  </a:moveTo>
                  <a:lnTo>
                    <a:pt x="6" y="1256"/>
                  </a:lnTo>
                  <a:lnTo>
                    <a:pt x="0" y="1256"/>
                  </a:lnTo>
                  <a:lnTo>
                    <a:pt x="0" y="1232"/>
                  </a:lnTo>
                  <a:lnTo>
                    <a:pt x="6" y="1232"/>
                  </a:lnTo>
                  <a:close/>
                  <a:moveTo>
                    <a:pt x="8" y="1266"/>
                  </a:moveTo>
                  <a:lnTo>
                    <a:pt x="32" y="1266"/>
                  </a:lnTo>
                  <a:lnTo>
                    <a:pt x="32" y="1272"/>
                  </a:lnTo>
                  <a:lnTo>
                    <a:pt x="8" y="1272"/>
                  </a:lnTo>
                  <a:lnTo>
                    <a:pt x="8" y="1266"/>
                  </a:lnTo>
                  <a:close/>
                  <a:moveTo>
                    <a:pt x="50" y="1266"/>
                  </a:moveTo>
                  <a:lnTo>
                    <a:pt x="74" y="1266"/>
                  </a:lnTo>
                  <a:lnTo>
                    <a:pt x="74" y="1272"/>
                  </a:lnTo>
                  <a:lnTo>
                    <a:pt x="50" y="1272"/>
                  </a:lnTo>
                  <a:lnTo>
                    <a:pt x="50" y="1266"/>
                  </a:lnTo>
                  <a:close/>
                  <a:moveTo>
                    <a:pt x="92" y="1266"/>
                  </a:moveTo>
                  <a:lnTo>
                    <a:pt x="116" y="1266"/>
                  </a:lnTo>
                  <a:lnTo>
                    <a:pt x="116" y="1272"/>
                  </a:lnTo>
                  <a:lnTo>
                    <a:pt x="92" y="1272"/>
                  </a:lnTo>
                  <a:lnTo>
                    <a:pt x="92" y="1266"/>
                  </a:lnTo>
                  <a:close/>
                  <a:moveTo>
                    <a:pt x="134" y="1266"/>
                  </a:moveTo>
                  <a:lnTo>
                    <a:pt x="158" y="1266"/>
                  </a:lnTo>
                  <a:lnTo>
                    <a:pt x="158" y="1272"/>
                  </a:lnTo>
                  <a:lnTo>
                    <a:pt x="134" y="1272"/>
                  </a:lnTo>
                  <a:lnTo>
                    <a:pt x="134" y="1266"/>
                  </a:lnTo>
                  <a:close/>
                  <a:moveTo>
                    <a:pt x="176" y="1266"/>
                  </a:moveTo>
                  <a:lnTo>
                    <a:pt x="200" y="1266"/>
                  </a:lnTo>
                  <a:lnTo>
                    <a:pt x="200" y="1272"/>
                  </a:lnTo>
                  <a:lnTo>
                    <a:pt x="176" y="1272"/>
                  </a:lnTo>
                  <a:lnTo>
                    <a:pt x="176" y="1266"/>
                  </a:lnTo>
                  <a:close/>
                  <a:moveTo>
                    <a:pt x="218" y="1266"/>
                  </a:moveTo>
                  <a:lnTo>
                    <a:pt x="242" y="1266"/>
                  </a:lnTo>
                  <a:lnTo>
                    <a:pt x="242" y="1272"/>
                  </a:lnTo>
                  <a:lnTo>
                    <a:pt x="218" y="1272"/>
                  </a:lnTo>
                  <a:lnTo>
                    <a:pt x="218" y="1266"/>
                  </a:lnTo>
                  <a:close/>
                  <a:moveTo>
                    <a:pt x="260" y="1266"/>
                  </a:moveTo>
                  <a:lnTo>
                    <a:pt x="284" y="1266"/>
                  </a:lnTo>
                  <a:lnTo>
                    <a:pt x="284" y="1272"/>
                  </a:lnTo>
                  <a:lnTo>
                    <a:pt x="260" y="1272"/>
                  </a:lnTo>
                  <a:lnTo>
                    <a:pt x="260" y="1266"/>
                  </a:lnTo>
                  <a:close/>
                  <a:moveTo>
                    <a:pt x="302" y="1266"/>
                  </a:moveTo>
                  <a:lnTo>
                    <a:pt x="326" y="1266"/>
                  </a:lnTo>
                  <a:lnTo>
                    <a:pt x="326" y="1272"/>
                  </a:lnTo>
                  <a:lnTo>
                    <a:pt x="302" y="1272"/>
                  </a:lnTo>
                  <a:lnTo>
                    <a:pt x="302" y="1266"/>
                  </a:lnTo>
                  <a:close/>
                  <a:moveTo>
                    <a:pt x="344" y="1266"/>
                  </a:moveTo>
                  <a:lnTo>
                    <a:pt x="368" y="1266"/>
                  </a:lnTo>
                  <a:lnTo>
                    <a:pt x="368" y="1272"/>
                  </a:lnTo>
                  <a:lnTo>
                    <a:pt x="344" y="1272"/>
                  </a:lnTo>
                  <a:lnTo>
                    <a:pt x="344" y="1266"/>
                  </a:lnTo>
                  <a:close/>
                  <a:moveTo>
                    <a:pt x="386" y="1266"/>
                  </a:moveTo>
                  <a:lnTo>
                    <a:pt x="410" y="1266"/>
                  </a:lnTo>
                  <a:lnTo>
                    <a:pt x="410" y="1272"/>
                  </a:lnTo>
                  <a:lnTo>
                    <a:pt x="386" y="1272"/>
                  </a:lnTo>
                  <a:lnTo>
                    <a:pt x="386" y="1266"/>
                  </a:lnTo>
                  <a:close/>
                  <a:moveTo>
                    <a:pt x="428" y="1266"/>
                  </a:moveTo>
                  <a:lnTo>
                    <a:pt x="452" y="1266"/>
                  </a:lnTo>
                  <a:lnTo>
                    <a:pt x="452" y="1272"/>
                  </a:lnTo>
                  <a:lnTo>
                    <a:pt x="428" y="1272"/>
                  </a:lnTo>
                  <a:lnTo>
                    <a:pt x="428" y="1266"/>
                  </a:lnTo>
                  <a:close/>
                  <a:moveTo>
                    <a:pt x="470" y="1266"/>
                  </a:moveTo>
                  <a:lnTo>
                    <a:pt x="494" y="1266"/>
                  </a:lnTo>
                  <a:lnTo>
                    <a:pt x="494" y="1272"/>
                  </a:lnTo>
                  <a:lnTo>
                    <a:pt x="470" y="1272"/>
                  </a:lnTo>
                  <a:lnTo>
                    <a:pt x="470" y="1266"/>
                  </a:lnTo>
                  <a:close/>
                  <a:moveTo>
                    <a:pt x="512" y="1266"/>
                  </a:moveTo>
                  <a:lnTo>
                    <a:pt x="536" y="1266"/>
                  </a:lnTo>
                  <a:lnTo>
                    <a:pt x="536" y="1272"/>
                  </a:lnTo>
                  <a:lnTo>
                    <a:pt x="512" y="1272"/>
                  </a:lnTo>
                  <a:lnTo>
                    <a:pt x="512" y="1266"/>
                  </a:lnTo>
                  <a:close/>
                  <a:moveTo>
                    <a:pt x="554" y="1266"/>
                  </a:moveTo>
                  <a:lnTo>
                    <a:pt x="578" y="1266"/>
                  </a:lnTo>
                  <a:lnTo>
                    <a:pt x="578" y="1272"/>
                  </a:lnTo>
                  <a:lnTo>
                    <a:pt x="554" y="1272"/>
                  </a:lnTo>
                  <a:lnTo>
                    <a:pt x="554" y="1266"/>
                  </a:lnTo>
                  <a:close/>
                  <a:moveTo>
                    <a:pt x="596" y="1266"/>
                  </a:moveTo>
                  <a:lnTo>
                    <a:pt x="620" y="1266"/>
                  </a:lnTo>
                  <a:lnTo>
                    <a:pt x="620" y="1272"/>
                  </a:lnTo>
                  <a:lnTo>
                    <a:pt x="596" y="1272"/>
                  </a:lnTo>
                  <a:lnTo>
                    <a:pt x="596" y="1266"/>
                  </a:lnTo>
                  <a:close/>
                  <a:moveTo>
                    <a:pt x="638" y="1266"/>
                  </a:moveTo>
                  <a:lnTo>
                    <a:pt x="662" y="1266"/>
                  </a:lnTo>
                  <a:lnTo>
                    <a:pt x="662" y="1272"/>
                  </a:lnTo>
                  <a:lnTo>
                    <a:pt x="638" y="1272"/>
                  </a:lnTo>
                  <a:lnTo>
                    <a:pt x="638" y="1266"/>
                  </a:lnTo>
                  <a:close/>
                  <a:moveTo>
                    <a:pt x="680" y="1266"/>
                  </a:moveTo>
                  <a:lnTo>
                    <a:pt x="704" y="1266"/>
                  </a:lnTo>
                  <a:lnTo>
                    <a:pt x="704" y="1272"/>
                  </a:lnTo>
                  <a:lnTo>
                    <a:pt x="680" y="1272"/>
                  </a:lnTo>
                  <a:lnTo>
                    <a:pt x="680" y="1266"/>
                  </a:lnTo>
                  <a:close/>
                  <a:moveTo>
                    <a:pt x="722" y="1266"/>
                  </a:moveTo>
                  <a:lnTo>
                    <a:pt x="746" y="1266"/>
                  </a:lnTo>
                  <a:lnTo>
                    <a:pt x="746" y="1272"/>
                  </a:lnTo>
                  <a:lnTo>
                    <a:pt x="722" y="1272"/>
                  </a:lnTo>
                  <a:lnTo>
                    <a:pt x="722" y="1266"/>
                  </a:lnTo>
                  <a:close/>
                  <a:moveTo>
                    <a:pt x="764" y="1266"/>
                  </a:moveTo>
                  <a:lnTo>
                    <a:pt x="788" y="1266"/>
                  </a:lnTo>
                  <a:lnTo>
                    <a:pt x="788" y="1272"/>
                  </a:lnTo>
                  <a:lnTo>
                    <a:pt x="764" y="1272"/>
                  </a:lnTo>
                  <a:lnTo>
                    <a:pt x="764" y="1266"/>
                  </a:lnTo>
                  <a:close/>
                  <a:moveTo>
                    <a:pt x="806" y="1266"/>
                  </a:moveTo>
                  <a:lnTo>
                    <a:pt x="830" y="1266"/>
                  </a:lnTo>
                  <a:lnTo>
                    <a:pt x="830" y="1272"/>
                  </a:lnTo>
                  <a:lnTo>
                    <a:pt x="806" y="1272"/>
                  </a:lnTo>
                  <a:lnTo>
                    <a:pt x="806" y="1266"/>
                  </a:lnTo>
                  <a:close/>
                  <a:moveTo>
                    <a:pt x="848" y="1266"/>
                  </a:moveTo>
                  <a:lnTo>
                    <a:pt x="872" y="1266"/>
                  </a:lnTo>
                  <a:lnTo>
                    <a:pt x="872" y="1272"/>
                  </a:lnTo>
                  <a:lnTo>
                    <a:pt x="848" y="1272"/>
                  </a:lnTo>
                  <a:lnTo>
                    <a:pt x="848" y="1266"/>
                  </a:lnTo>
                  <a:close/>
                  <a:moveTo>
                    <a:pt x="890" y="1266"/>
                  </a:moveTo>
                  <a:lnTo>
                    <a:pt x="914" y="1266"/>
                  </a:lnTo>
                  <a:lnTo>
                    <a:pt x="914" y="1272"/>
                  </a:lnTo>
                  <a:lnTo>
                    <a:pt x="890" y="1272"/>
                  </a:lnTo>
                  <a:lnTo>
                    <a:pt x="890" y="1266"/>
                  </a:lnTo>
                  <a:close/>
                  <a:moveTo>
                    <a:pt x="932" y="1266"/>
                  </a:moveTo>
                  <a:lnTo>
                    <a:pt x="956" y="1266"/>
                  </a:lnTo>
                  <a:lnTo>
                    <a:pt x="956" y="1272"/>
                  </a:lnTo>
                  <a:lnTo>
                    <a:pt x="932" y="1272"/>
                  </a:lnTo>
                  <a:lnTo>
                    <a:pt x="932" y="1266"/>
                  </a:lnTo>
                  <a:close/>
                  <a:moveTo>
                    <a:pt x="974" y="1266"/>
                  </a:moveTo>
                  <a:lnTo>
                    <a:pt x="998" y="1266"/>
                  </a:lnTo>
                  <a:lnTo>
                    <a:pt x="998" y="1272"/>
                  </a:lnTo>
                  <a:lnTo>
                    <a:pt x="974" y="1272"/>
                  </a:lnTo>
                  <a:lnTo>
                    <a:pt x="974" y="1266"/>
                  </a:lnTo>
                  <a:close/>
                  <a:moveTo>
                    <a:pt x="1016" y="1266"/>
                  </a:moveTo>
                  <a:lnTo>
                    <a:pt x="1040" y="1266"/>
                  </a:lnTo>
                  <a:lnTo>
                    <a:pt x="1040" y="1272"/>
                  </a:lnTo>
                  <a:lnTo>
                    <a:pt x="1016" y="1272"/>
                  </a:lnTo>
                  <a:lnTo>
                    <a:pt x="1016" y="1266"/>
                  </a:lnTo>
                  <a:close/>
                  <a:moveTo>
                    <a:pt x="1058" y="1266"/>
                  </a:moveTo>
                  <a:lnTo>
                    <a:pt x="1082" y="1266"/>
                  </a:lnTo>
                  <a:lnTo>
                    <a:pt x="1082" y="1272"/>
                  </a:lnTo>
                  <a:lnTo>
                    <a:pt x="1058" y="1272"/>
                  </a:lnTo>
                  <a:lnTo>
                    <a:pt x="1058" y="1266"/>
                  </a:lnTo>
                  <a:close/>
                  <a:moveTo>
                    <a:pt x="1100" y="1266"/>
                  </a:moveTo>
                  <a:lnTo>
                    <a:pt x="1124" y="1266"/>
                  </a:lnTo>
                  <a:lnTo>
                    <a:pt x="1124" y="1272"/>
                  </a:lnTo>
                  <a:lnTo>
                    <a:pt x="1100" y="1272"/>
                  </a:lnTo>
                  <a:lnTo>
                    <a:pt x="1100" y="1266"/>
                  </a:lnTo>
                  <a:close/>
                  <a:moveTo>
                    <a:pt x="1142" y="1266"/>
                  </a:moveTo>
                  <a:lnTo>
                    <a:pt x="1166" y="1266"/>
                  </a:lnTo>
                  <a:lnTo>
                    <a:pt x="1166" y="1272"/>
                  </a:lnTo>
                  <a:lnTo>
                    <a:pt x="1142" y="1272"/>
                  </a:lnTo>
                  <a:lnTo>
                    <a:pt x="1142" y="1266"/>
                  </a:lnTo>
                  <a:close/>
                  <a:moveTo>
                    <a:pt x="1184" y="1266"/>
                  </a:moveTo>
                  <a:lnTo>
                    <a:pt x="1208" y="1266"/>
                  </a:lnTo>
                  <a:lnTo>
                    <a:pt x="1208" y="1272"/>
                  </a:lnTo>
                  <a:lnTo>
                    <a:pt x="1184" y="1272"/>
                  </a:lnTo>
                  <a:lnTo>
                    <a:pt x="1184" y="1266"/>
                  </a:lnTo>
                  <a:close/>
                  <a:moveTo>
                    <a:pt x="1226" y="1266"/>
                  </a:moveTo>
                  <a:lnTo>
                    <a:pt x="1250" y="1266"/>
                  </a:lnTo>
                  <a:lnTo>
                    <a:pt x="1250" y="1272"/>
                  </a:lnTo>
                  <a:lnTo>
                    <a:pt x="1226" y="1272"/>
                  </a:lnTo>
                  <a:lnTo>
                    <a:pt x="1226" y="1266"/>
                  </a:lnTo>
                  <a:close/>
                  <a:moveTo>
                    <a:pt x="1268" y="1266"/>
                  </a:moveTo>
                  <a:lnTo>
                    <a:pt x="1292" y="1266"/>
                  </a:lnTo>
                  <a:lnTo>
                    <a:pt x="1292" y="1272"/>
                  </a:lnTo>
                  <a:lnTo>
                    <a:pt x="1268" y="1272"/>
                  </a:lnTo>
                  <a:lnTo>
                    <a:pt x="1268" y="1266"/>
                  </a:lnTo>
                  <a:close/>
                  <a:moveTo>
                    <a:pt x="1310" y="1266"/>
                  </a:moveTo>
                  <a:lnTo>
                    <a:pt x="1334" y="1266"/>
                  </a:lnTo>
                  <a:lnTo>
                    <a:pt x="1334" y="1272"/>
                  </a:lnTo>
                  <a:lnTo>
                    <a:pt x="1310" y="1272"/>
                  </a:lnTo>
                  <a:lnTo>
                    <a:pt x="1310" y="1266"/>
                  </a:lnTo>
                  <a:close/>
                  <a:moveTo>
                    <a:pt x="1352" y="1266"/>
                  </a:moveTo>
                  <a:lnTo>
                    <a:pt x="1376" y="1266"/>
                  </a:lnTo>
                  <a:lnTo>
                    <a:pt x="1376" y="1272"/>
                  </a:lnTo>
                  <a:lnTo>
                    <a:pt x="1352" y="1272"/>
                  </a:lnTo>
                  <a:lnTo>
                    <a:pt x="1352" y="1266"/>
                  </a:lnTo>
                  <a:close/>
                  <a:moveTo>
                    <a:pt x="1394" y="1266"/>
                  </a:moveTo>
                  <a:lnTo>
                    <a:pt x="1418" y="1266"/>
                  </a:lnTo>
                  <a:lnTo>
                    <a:pt x="1418" y="1272"/>
                  </a:lnTo>
                  <a:lnTo>
                    <a:pt x="1394" y="1272"/>
                  </a:lnTo>
                  <a:lnTo>
                    <a:pt x="1394" y="1266"/>
                  </a:lnTo>
                  <a:close/>
                  <a:moveTo>
                    <a:pt x="1436" y="1266"/>
                  </a:moveTo>
                  <a:lnTo>
                    <a:pt x="1460" y="1266"/>
                  </a:lnTo>
                  <a:lnTo>
                    <a:pt x="1460" y="1272"/>
                  </a:lnTo>
                  <a:lnTo>
                    <a:pt x="1436" y="1272"/>
                  </a:lnTo>
                  <a:lnTo>
                    <a:pt x="1436" y="1266"/>
                  </a:lnTo>
                  <a:close/>
                  <a:moveTo>
                    <a:pt x="1478" y="1266"/>
                  </a:moveTo>
                  <a:lnTo>
                    <a:pt x="1502" y="1266"/>
                  </a:lnTo>
                  <a:lnTo>
                    <a:pt x="1502" y="1272"/>
                  </a:lnTo>
                  <a:lnTo>
                    <a:pt x="1478" y="1272"/>
                  </a:lnTo>
                  <a:lnTo>
                    <a:pt x="1478" y="1266"/>
                  </a:lnTo>
                  <a:close/>
                  <a:moveTo>
                    <a:pt x="1520" y="1266"/>
                  </a:moveTo>
                  <a:lnTo>
                    <a:pt x="1544" y="1266"/>
                  </a:lnTo>
                  <a:lnTo>
                    <a:pt x="1544" y="1272"/>
                  </a:lnTo>
                  <a:lnTo>
                    <a:pt x="1520" y="1272"/>
                  </a:lnTo>
                  <a:lnTo>
                    <a:pt x="1520" y="1266"/>
                  </a:lnTo>
                  <a:close/>
                  <a:moveTo>
                    <a:pt x="1562" y="1266"/>
                  </a:moveTo>
                  <a:lnTo>
                    <a:pt x="1586" y="1266"/>
                  </a:lnTo>
                  <a:lnTo>
                    <a:pt x="1586" y="1272"/>
                  </a:lnTo>
                  <a:lnTo>
                    <a:pt x="1562" y="1272"/>
                  </a:lnTo>
                  <a:lnTo>
                    <a:pt x="1562" y="1266"/>
                  </a:lnTo>
                  <a:close/>
                  <a:moveTo>
                    <a:pt x="1604" y="1266"/>
                  </a:moveTo>
                  <a:lnTo>
                    <a:pt x="1628" y="1266"/>
                  </a:lnTo>
                  <a:lnTo>
                    <a:pt x="1628" y="1272"/>
                  </a:lnTo>
                  <a:lnTo>
                    <a:pt x="1604" y="1272"/>
                  </a:lnTo>
                  <a:lnTo>
                    <a:pt x="1604" y="1266"/>
                  </a:lnTo>
                  <a:close/>
                  <a:moveTo>
                    <a:pt x="1646" y="1266"/>
                  </a:moveTo>
                  <a:lnTo>
                    <a:pt x="1670" y="1266"/>
                  </a:lnTo>
                  <a:lnTo>
                    <a:pt x="1670" y="1272"/>
                  </a:lnTo>
                  <a:lnTo>
                    <a:pt x="1646" y="1272"/>
                  </a:lnTo>
                  <a:lnTo>
                    <a:pt x="1646" y="1266"/>
                  </a:lnTo>
                  <a:close/>
                  <a:moveTo>
                    <a:pt x="1688" y="1266"/>
                  </a:moveTo>
                  <a:lnTo>
                    <a:pt x="1712" y="1266"/>
                  </a:lnTo>
                  <a:lnTo>
                    <a:pt x="1712" y="1272"/>
                  </a:lnTo>
                  <a:lnTo>
                    <a:pt x="1688" y="1272"/>
                  </a:lnTo>
                  <a:lnTo>
                    <a:pt x="1688" y="1266"/>
                  </a:lnTo>
                  <a:close/>
                  <a:moveTo>
                    <a:pt x="1730" y="1266"/>
                  </a:moveTo>
                  <a:lnTo>
                    <a:pt x="1754" y="1266"/>
                  </a:lnTo>
                  <a:lnTo>
                    <a:pt x="1754" y="1272"/>
                  </a:lnTo>
                  <a:lnTo>
                    <a:pt x="1730" y="1272"/>
                  </a:lnTo>
                  <a:lnTo>
                    <a:pt x="1730" y="1266"/>
                  </a:lnTo>
                  <a:close/>
                  <a:moveTo>
                    <a:pt x="1772" y="1266"/>
                  </a:moveTo>
                  <a:lnTo>
                    <a:pt x="1796" y="1266"/>
                  </a:lnTo>
                  <a:lnTo>
                    <a:pt x="1796" y="1272"/>
                  </a:lnTo>
                  <a:lnTo>
                    <a:pt x="1772" y="1272"/>
                  </a:lnTo>
                  <a:lnTo>
                    <a:pt x="1772" y="1266"/>
                  </a:lnTo>
                  <a:close/>
                  <a:moveTo>
                    <a:pt x="1814" y="1266"/>
                  </a:moveTo>
                  <a:lnTo>
                    <a:pt x="1838" y="1266"/>
                  </a:lnTo>
                  <a:lnTo>
                    <a:pt x="1838" y="1272"/>
                  </a:lnTo>
                  <a:lnTo>
                    <a:pt x="1814" y="1272"/>
                  </a:lnTo>
                  <a:lnTo>
                    <a:pt x="1814" y="1266"/>
                  </a:lnTo>
                  <a:close/>
                  <a:moveTo>
                    <a:pt x="1856" y="1266"/>
                  </a:moveTo>
                  <a:lnTo>
                    <a:pt x="1880" y="1266"/>
                  </a:lnTo>
                  <a:lnTo>
                    <a:pt x="1880" y="1272"/>
                  </a:lnTo>
                  <a:lnTo>
                    <a:pt x="1856" y="1272"/>
                  </a:lnTo>
                  <a:lnTo>
                    <a:pt x="1856" y="1266"/>
                  </a:lnTo>
                  <a:close/>
                  <a:moveTo>
                    <a:pt x="1880" y="1254"/>
                  </a:moveTo>
                  <a:lnTo>
                    <a:pt x="1880" y="1230"/>
                  </a:lnTo>
                  <a:lnTo>
                    <a:pt x="1886" y="1230"/>
                  </a:lnTo>
                  <a:lnTo>
                    <a:pt x="1886" y="1254"/>
                  </a:lnTo>
                  <a:lnTo>
                    <a:pt x="1880" y="1254"/>
                  </a:lnTo>
                  <a:close/>
                  <a:moveTo>
                    <a:pt x="1880" y="1212"/>
                  </a:moveTo>
                  <a:lnTo>
                    <a:pt x="1880" y="1188"/>
                  </a:lnTo>
                  <a:lnTo>
                    <a:pt x="1886" y="1188"/>
                  </a:lnTo>
                  <a:lnTo>
                    <a:pt x="1886" y="1212"/>
                  </a:lnTo>
                  <a:lnTo>
                    <a:pt x="1880" y="1212"/>
                  </a:lnTo>
                  <a:close/>
                  <a:moveTo>
                    <a:pt x="1880" y="1170"/>
                  </a:moveTo>
                  <a:lnTo>
                    <a:pt x="1880" y="1146"/>
                  </a:lnTo>
                  <a:lnTo>
                    <a:pt x="1886" y="1146"/>
                  </a:lnTo>
                  <a:lnTo>
                    <a:pt x="1886" y="1170"/>
                  </a:lnTo>
                  <a:lnTo>
                    <a:pt x="1880" y="1170"/>
                  </a:lnTo>
                  <a:close/>
                  <a:moveTo>
                    <a:pt x="1880" y="1128"/>
                  </a:moveTo>
                  <a:lnTo>
                    <a:pt x="1880" y="1104"/>
                  </a:lnTo>
                  <a:lnTo>
                    <a:pt x="1886" y="1104"/>
                  </a:lnTo>
                  <a:lnTo>
                    <a:pt x="1886" y="1128"/>
                  </a:lnTo>
                  <a:lnTo>
                    <a:pt x="1880" y="1128"/>
                  </a:lnTo>
                  <a:close/>
                  <a:moveTo>
                    <a:pt x="1880" y="1086"/>
                  </a:moveTo>
                  <a:lnTo>
                    <a:pt x="1880" y="1062"/>
                  </a:lnTo>
                  <a:lnTo>
                    <a:pt x="1886" y="1062"/>
                  </a:lnTo>
                  <a:lnTo>
                    <a:pt x="1886" y="1086"/>
                  </a:lnTo>
                  <a:lnTo>
                    <a:pt x="1880" y="1086"/>
                  </a:lnTo>
                  <a:close/>
                  <a:moveTo>
                    <a:pt x="1880" y="1044"/>
                  </a:moveTo>
                  <a:lnTo>
                    <a:pt x="1880" y="1020"/>
                  </a:lnTo>
                  <a:lnTo>
                    <a:pt x="1886" y="1020"/>
                  </a:lnTo>
                  <a:lnTo>
                    <a:pt x="1886" y="1044"/>
                  </a:lnTo>
                  <a:lnTo>
                    <a:pt x="1880" y="1044"/>
                  </a:lnTo>
                  <a:close/>
                  <a:moveTo>
                    <a:pt x="1880" y="1002"/>
                  </a:moveTo>
                  <a:lnTo>
                    <a:pt x="1880" y="978"/>
                  </a:lnTo>
                  <a:lnTo>
                    <a:pt x="1886" y="978"/>
                  </a:lnTo>
                  <a:lnTo>
                    <a:pt x="1886" y="1002"/>
                  </a:lnTo>
                  <a:lnTo>
                    <a:pt x="1880" y="1002"/>
                  </a:lnTo>
                  <a:close/>
                  <a:moveTo>
                    <a:pt x="1880" y="960"/>
                  </a:moveTo>
                  <a:lnTo>
                    <a:pt x="1880" y="936"/>
                  </a:lnTo>
                  <a:lnTo>
                    <a:pt x="1886" y="936"/>
                  </a:lnTo>
                  <a:lnTo>
                    <a:pt x="1886" y="960"/>
                  </a:lnTo>
                  <a:lnTo>
                    <a:pt x="1880" y="960"/>
                  </a:lnTo>
                  <a:close/>
                  <a:moveTo>
                    <a:pt x="1880" y="918"/>
                  </a:moveTo>
                  <a:lnTo>
                    <a:pt x="1880" y="894"/>
                  </a:lnTo>
                  <a:lnTo>
                    <a:pt x="1886" y="894"/>
                  </a:lnTo>
                  <a:lnTo>
                    <a:pt x="1886" y="918"/>
                  </a:lnTo>
                  <a:lnTo>
                    <a:pt x="1880" y="918"/>
                  </a:lnTo>
                  <a:close/>
                  <a:moveTo>
                    <a:pt x="1880" y="876"/>
                  </a:moveTo>
                  <a:lnTo>
                    <a:pt x="1880" y="852"/>
                  </a:lnTo>
                  <a:lnTo>
                    <a:pt x="1886" y="852"/>
                  </a:lnTo>
                  <a:lnTo>
                    <a:pt x="1886" y="876"/>
                  </a:lnTo>
                  <a:lnTo>
                    <a:pt x="1880" y="876"/>
                  </a:lnTo>
                  <a:close/>
                  <a:moveTo>
                    <a:pt x="1880" y="834"/>
                  </a:moveTo>
                  <a:lnTo>
                    <a:pt x="1880" y="810"/>
                  </a:lnTo>
                  <a:lnTo>
                    <a:pt x="1886" y="810"/>
                  </a:lnTo>
                  <a:lnTo>
                    <a:pt x="1886" y="834"/>
                  </a:lnTo>
                  <a:lnTo>
                    <a:pt x="1880" y="834"/>
                  </a:lnTo>
                  <a:close/>
                  <a:moveTo>
                    <a:pt x="1880" y="792"/>
                  </a:moveTo>
                  <a:lnTo>
                    <a:pt x="1880" y="768"/>
                  </a:lnTo>
                  <a:lnTo>
                    <a:pt x="1886" y="768"/>
                  </a:lnTo>
                  <a:lnTo>
                    <a:pt x="1886" y="792"/>
                  </a:lnTo>
                  <a:lnTo>
                    <a:pt x="1880" y="792"/>
                  </a:lnTo>
                  <a:close/>
                  <a:moveTo>
                    <a:pt x="1880" y="750"/>
                  </a:moveTo>
                  <a:lnTo>
                    <a:pt x="1880" y="726"/>
                  </a:lnTo>
                  <a:lnTo>
                    <a:pt x="1886" y="726"/>
                  </a:lnTo>
                  <a:lnTo>
                    <a:pt x="1886" y="750"/>
                  </a:lnTo>
                  <a:lnTo>
                    <a:pt x="1880" y="750"/>
                  </a:lnTo>
                  <a:close/>
                  <a:moveTo>
                    <a:pt x="1880" y="708"/>
                  </a:moveTo>
                  <a:lnTo>
                    <a:pt x="1880" y="684"/>
                  </a:lnTo>
                  <a:lnTo>
                    <a:pt x="1886" y="684"/>
                  </a:lnTo>
                  <a:lnTo>
                    <a:pt x="1886" y="708"/>
                  </a:lnTo>
                  <a:lnTo>
                    <a:pt x="1880" y="708"/>
                  </a:lnTo>
                  <a:close/>
                  <a:moveTo>
                    <a:pt x="1880" y="666"/>
                  </a:moveTo>
                  <a:lnTo>
                    <a:pt x="1880" y="642"/>
                  </a:lnTo>
                  <a:lnTo>
                    <a:pt x="1886" y="642"/>
                  </a:lnTo>
                  <a:lnTo>
                    <a:pt x="1886" y="666"/>
                  </a:lnTo>
                  <a:lnTo>
                    <a:pt x="1880" y="666"/>
                  </a:lnTo>
                  <a:close/>
                  <a:moveTo>
                    <a:pt x="1880" y="624"/>
                  </a:moveTo>
                  <a:lnTo>
                    <a:pt x="1880" y="600"/>
                  </a:lnTo>
                  <a:lnTo>
                    <a:pt x="1886" y="600"/>
                  </a:lnTo>
                  <a:lnTo>
                    <a:pt x="1886" y="624"/>
                  </a:lnTo>
                  <a:lnTo>
                    <a:pt x="1880" y="624"/>
                  </a:lnTo>
                  <a:close/>
                  <a:moveTo>
                    <a:pt x="1880" y="582"/>
                  </a:moveTo>
                  <a:lnTo>
                    <a:pt x="1880" y="558"/>
                  </a:lnTo>
                  <a:lnTo>
                    <a:pt x="1886" y="558"/>
                  </a:lnTo>
                  <a:lnTo>
                    <a:pt x="1886" y="582"/>
                  </a:lnTo>
                  <a:lnTo>
                    <a:pt x="1880" y="582"/>
                  </a:lnTo>
                  <a:close/>
                  <a:moveTo>
                    <a:pt x="1880" y="540"/>
                  </a:moveTo>
                  <a:lnTo>
                    <a:pt x="1880" y="516"/>
                  </a:lnTo>
                  <a:lnTo>
                    <a:pt x="1886" y="516"/>
                  </a:lnTo>
                  <a:lnTo>
                    <a:pt x="1886" y="540"/>
                  </a:lnTo>
                  <a:lnTo>
                    <a:pt x="1880" y="540"/>
                  </a:lnTo>
                  <a:close/>
                  <a:moveTo>
                    <a:pt x="1880" y="498"/>
                  </a:moveTo>
                  <a:lnTo>
                    <a:pt x="1880" y="474"/>
                  </a:lnTo>
                  <a:lnTo>
                    <a:pt x="1886" y="474"/>
                  </a:lnTo>
                  <a:lnTo>
                    <a:pt x="1886" y="498"/>
                  </a:lnTo>
                  <a:lnTo>
                    <a:pt x="1880" y="498"/>
                  </a:lnTo>
                  <a:close/>
                  <a:moveTo>
                    <a:pt x="1880" y="456"/>
                  </a:moveTo>
                  <a:lnTo>
                    <a:pt x="1880" y="432"/>
                  </a:lnTo>
                  <a:lnTo>
                    <a:pt x="1886" y="432"/>
                  </a:lnTo>
                  <a:lnTo>
                    <a:pt x="1886" y="456"/>
                  </a:lnTo>
                  <a:lnTo>
                    <a:pt x="1880" y="456"/>
                  </a:lnTo>
                  <a:close/>
                  <a:moveTo>
                    <a:pt x="1880" y="414"/>
                  </a:moveTo>
                  <a:lnTo>
                    <a:pt x="1880" y="390"/>
                  </a:lnTo>
                  <a:lnTo>
                    <a:pt x="1886" y="390"/>
                  </a:lnTo>
                  <a:lnTo>
                    <a:pt x="1886" y="414"/>
                  </a:lnTo>
                  <a:lnTo>
                    <a:pt x="1880" y="414"/>
                  </a:lnTo>
                  <a:close/>
                  <a:moveTo>
                    <a:pt x="1880" y="372"/>
                  </a:moveTo>
                  <a:lnTo>
                    <a:pt x="1880" y="348"/>
                  </a:lnTo>
                  <a:lnTo>
                    <a:pt x="1886" y="348"/>
                  </a:lnTo>
                  <a:lnTo>
                    <a:pt x="1886" y="372"/>
                  </a:lnTo>
                  <a:lnTo>
                    <a:pt x="1880" y="372"/>
                  </a:lnTo>
                  <a:close/>
                  <a:moveTo>
                    <a:pt x="1880" y="330"/>
                  </a:moveTo>
                  <a:lnTo>
                    <a:pt x="1880" y="306"/>
                  </a:lnTo>
                  <a:lnTo>
                    <a:pt x="1886" y="306"/>
                  </a:lnTo>
                  <a:lnTo>
                    <a:pt x="1886" y="330"/>
                  </a:lnTo>
                  <a:lnTo>
                    <a:pt x="1880" y="330"/>
                  </a:lnTo>
                  <a:close/>
                  <a:moveTo>
                    <a:pt x="1880" y="288"/>
                  </a:moveTo>
                  <a:lnTo>
                    <a:pt x="1880" y="264"/>
                  </a:lnTo>
                  <a:lnTo>
                    <a:pt x="1886" y="264"/>
                  </a:lnTo>
                  <a:lnTo>
                    <a:pt x="1886" y="288"/>
                  </a:lnTo>
                  <a:lnTo>
                    <a:pt x="1880" y="288"/>
                  </a:lnTo>
                  <a:close/>
                  <a:moveTo>
                    <a:pt x="1880" y="246"/>
                  </a:moveTo>
                  <a:lnTo>
                    <a:pt x="1880" y="222"/>
                  </a:lnTo>
                  <a:lnTo>
                    <a:pt x="1886" y="222"/>
                  </a:lnTo>
                  <a:lnTo>
                    <a:pt x="1886" y="246"/>
                  </a:lnTo>
                  <a:lnTo>
                    <a:pt x="1880" y="246"/>
                  </a:lnTo>
                  <a:close/>
                  <a:moveTo>
                    <a:pt x="1880" y="204"/>
                  </a:moveTo>
                  <a:lnTo>
                    <a:pt x="1880" y="180"/>
                  </a:lnTo>
                  <a:lnTo>
                    <a:pt x="1886" y="180"/>
                  </a:lnTo>
                  <a:lnTo>
                    <a:pt x="1886" y="204"/>
                  </a:lnTo>
                  <a:lnTo>
                    <a:pt x="1880" y="204"/>
                  </a:lnTo>
                  <a:close/>
                  <a:moveTo>
                    <a:pt x="1880" y="162"/>
                  </a:moveTo>
                  <a:lnTo>
                    <a:pt x="1880" y="138"/>
                  </a:lnTo>
                  <a:lnTo>
                    <a:pt x="1886" y="138"/>
                  </a:lnTo>
                  <a:lnTo>
                    <a:pt x="1886" y="162"/>
                  </a:lnTo>
                  <a:lnTo>
                    <a:pt x="1880" y="162"/>
                  </a:lnTo>
                  <a:close/>
                  <a:moveTo>
                    <a:pt x="1880" y="120"/>
                  </a:moveTo>
                  <a:lnTo>
                    <a:pt x="1880" y="96"/>
                  </a:lnTo>
                  <a:lnTo>
                    <a:pt x="1886" y="96"/>
                  </a:lnTo>
                  <a:lnTo>
                    <a:pt x="1886" y="120"/>
                  </a:lnTo>
                  <a:lnTo>
                    <a:pt x="1880" y="120"/>
                  </a:lnTo>
                  <a:close/>
                  <a:moveTo>
                    <a:pt x="1880" y="78"/>
                  </a:moveTo>
                  <a:lnTo>
                    <a:pt x="1880" y="54"/>
                  </a:lnTo>
                  <a:lnTo>
                    <a:pt x="1886" y="54"/>
                  </a:lnTo>
                  <a:lnTo>
                    <a:pt x="1886" y="78"/>
                  </a:lnTo>
                  <a:lnTo>
                    <a:pt x="1880" y="78"/>
                  </a:lnTo>
                  <a:close/>
                  <a:moveTo>
                    <a:pt x="1880" y="36"/>
                  </a:moveTo>
                  <a:lnTo>
                    <a:pt x="1880" y="12"/>
                  </a:lnTo>
                  <a:lnTo>
                    <a:pt x="1886" y="12"/>
                  </a:lnTo>
                  <a:lnTo>
                    <a:pt x="1886" y="36"/>
                  </a:lnTo>
                  <a:lnTo>
                    <a:pt x="1880" y="36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69" name="Rectangle 145"/>
            <p:cNvSpPr>
              <a:spLocks noChangeArrowheads="1"/>
            </p:cNvSpPr>
            <p:nvPr/>
          </p:nvSpPr>
          <p:spPr bwMode="auto">
            <a:xfrm>
              <a:off x="2671763" y="3074988"/>
              <a:ext cx="10160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8" name="Freeform 194"/>
            <p:cNvSpPr>
              <a:spLocks noEditPoints="1"/>
            </p:cNvSpPr>
            <p:nvPr/>
          </p:nvSpPr>
          <p:spPr bwMode="auto">
            <a:xfrm>
              <a:off x="2622550" y="3162300"/>
              <a:ext cx="3017838" cy="803275"/>
            </a:xfrm>
            <a:custGeom>
              <a:avLst/>
              <a:gdLst/>
              <a:ahLst/>
              <a:cxnLst>
                <a:cxn ang="0">
                  <a:pos x="1808" y="6"/>
                </a:cxn>
                <a:cxn ang="0">
                  <a:pos x="1712" y="6"/>
                </a:cxn>
                <a:cxn ang="0">
                  <a:pos x="1622" y="0"/>
                </a:cxn>
                <a:cxn ang="0">
                  <a:pos x="1580" y="0"/>
                </a:cxn>
                <a:cxn ang="0">
                  <a:pos x="1490" y="6"/>
                </a:cxn>
                <a:cxn ang="0">
                  <a:pos x="1376" y="6"/>
                </a:cxn>
                <a:cxn ang="0">
                  <a:pos x="1280" y="6"/>
                </a:cxn>
                <a:cxn ang="0">
                  <a:pos x="1232" y="0"/>
                </a:cxn>
                <a:cxn ang="0">
                  <a:pos x="1148" y="0"/>
                </a:cxn>
                <a:cxn ang="0">
                  <a:pos x="1100" y="6"/>
                </a:cxn>
                <a:cxn ang="0">
                  <a:pos x="986" y="6"/>
                </a:cxn>
                <a:cxn ang="0">
                  <a:pos x="890" y="6"/>
                </a:cxn>
                <a:cxn ang="0">
                  <a:pos x="800" y="0"/>
                </a:cxn>
                <a:cxn ang="0">
                  <a:pos x="758" y="0"/>
                </a:cxn>
                <a:cxn ang="0">
                  <a:pos x="668" y="6"/>
                </a:cxn>
                <a:cxn ang="0">
                  <a:pos x="554" y="6"/>
                </a:cxn>
                <a:cxn ang="0">
                  <a:pos x="458" y="6"/>
                </a:cxn>
                <a:cxn ang="0">
                  <a:pos x="368" y="0"/>
                </a:cxn>
                <a:cxn ang="0">
                  <a:pos x="326" y="0"/>
                </a:cxn>
                <a:cxn ang="0">
                  <a:pos x="236" y="6"/>
                </a:cxn>
                <a:cxn ang="0">
                  <a:pos x="122" y="6"/>
                </a:cxn>
                <a:cxn ang="0">
                  <a:pos x="26" y="6"/>
                </a:cxn>
                <a:cxn ang="0">
                  <a:pos x="8" y="6"/>
                </a:cxn>
                <a:cxn ang="0">
                  <a:pos x="6" y="113"/>
                </a:cxn>
                <a:cxn ang="0">
                  <a:pos x="6" y="209"/>
                </a:cxn>
                <a:cxn ang="0">
                  <a:pos x="0" y="257"/>
                </a:cxn>
                <a:cxn ang="0">
                  <a:pos x="0" y="341"/>
                </a:cxn>
                <a:cxn ang="0">
                  <a:pos x="6" y="389"/>
                </a:cxn>
                <a:cxn ang="0">
                  <a:pos x="6" y="503"/>
                </a:cxn>
                <a:cxn ang="0">
                  <a:pos x="69" y="506"/>
                </a:cxn>
                <a:cxn ang="0">
                  <a:pos x="117" y="500"/>
                </a:cxn>
                <a:cxn ang="0">
                  <a:pos x="231" y="500"/>
                </a:cxn>
                <a:cxn ang="0">
                  <a:pos x="327" y="500"/>
                </a:cxn>
                <a:cxn ang="0">
                  <a:pos x="417" y="506"/>
                </a:cxn>
                <a:cxn ang="0">
                  <a:pos x="459" y="506"/>
                </a:cxn>
                <a:cxn ang="0">
                  <a:pos x="549" y="500"/>
                </a:cxn>
                <a:cxn ang="0">
                  <a:pos x="663" y="500"/>
                </a:cxn>
                <a:cxn ang="0">
                  <a:pos x="759" y="500"/>
                </a:cxn>
                <a:cxn ang="0">
                  <a:pos x="849" y="506"/>
                </a:cxn>
                <a:cxn ang="0">
                  <a:pos x="891" y="506"/>
                </a:cxn>
                <a:cxn ang="0">
                  <a:pos x="981" y="500"/>
                </a:cxn>
                <a:cxn ang="0">
                  <a:pos x="1095" y="500"/>
                </a:cxn>
                <a:cxn ang="0">
                  <a:pos x="1191" y="500"/>
                </a:cxn>
                <a:cxn ang="0">
                  <a:pos x="1239" y="506"/>
                </a:cxn>
                <a:cxn ang="0">
                  <a:pos x="1323" y="506"/>
                </a:cxn>
                <a:cxn ang="0">
                  <a:pos x="1371" y="500"/>
                </a:cxn>
                <a:cxn ang="0">
                  <a:pos x="1485" y="500"/>
                </a:cxn>
                <a:cxn ang="0">
                  <a:pos x="1581" y="500"/>
                </a:cxn>
                <a:cxn ang="0">
                  <a:pos x="1671" y="506"/>
                </a:cxn>
                <a:cxn ang="0">
                  <a:pos x="1713" y="506"/>
                </a:cxn>
                <a:cxn ang="0">
                  <a:pos x="1803" y="500"/>
                </a:cxn>
                <a:cxn ang="0">
                  <a:pos x="1901" y="506"/>
                </a:cxn>
                <a:cxn ang="0">
                  <a:pos x="1901" y="460"/>
                </a:cxn>
                <a:cxn ang="0">
                  <a:pos x="1895" y="370"/>
                </a:cxn>
                <a:cxn ang="0">
                  <a:pos x="1895" y="256"/>
                </a:cxn>
                <a:cxn ang="0">
                  <a:pos x="1895" y="160"/>
                </a:cxn>
                <a:cxn ang="0">
                  <a:pos x="1901" y="70"/>
                </a:cxn>
                <a:cxn ang="0">
                  <a:pos x="1901" y="28"/>
                </a:cxn>
              </a:cxnLst>
              <a:rect l="0" t="0" r="r" b="b"/>
              <a:pathLst>
                <a:path w="1901" h="506">
                  <a:moveTo>
                    <a:pt x="1898" y="6"/>
                  </a:moveTo>
                  <a:lnTo>
                    <a:pt x="1850" y="6"/>
                  </a:lnTo>
                  <a:lnTo>
                    <a:pt x="1850" y="0"/>
                  </a:lnTo>
                  <a:lnTo>
                    <a:pt x="1898" y="0"/>
                  </a:lnTo>
                  <a:lnTo>
                    <a:pt x="1898" y="6"/>
                  </a:lnTo>
                  <a:close/>
                  <a:moveTo>
                    <a:pt x="1832" y="6"/>
                  </a:moveTo>
                  <a:lnTo>
                    <a:pt x="1826" y="6"/>
                  </a:lnTo>
                  <a:lnTo>
                    <a:pt x="1826" y="0"/>
                  </a:lnTo>
                  <a:lnTo>
                    <a:pt x="1832" y="0"/>
                  </a:lnTo>
                  <a:lnTo>
                    <a:pt x="1832" y="6"/>
                  </a:lnTo>
                  <a:close/>
                  <a:moveTo>
                    <a:pt x="1808" y="6"/>
                  </a:moveTo>
                  <a:lnTo>
                    <a:pt x="1802" y="6"/>
                  </a:lnTo>
                  <a:lnTo>
                    <a:pt x="1802" y="0"/>
                  </a:lnTo>
                  <a:lnTo>
                    <a:pt x="1808" y="0"/>
                  </a:lnTo>
                  <a:lnTo>
                    <a:pt x="1808" y="6"/>
                  </a:lnTo>
                  <a:close/>
                  <a:moveTo>
                    <a:pt x="1784" y="6"/>
                  </a:moveTo>
                  <a:lnTo>
                    <a:pt x="1736" y="6"/>
                  </a:lnTo>
                  <a:lnTo>
                    <a:pt x="1736" y="0"/>
                  </a:lnTo>
                  <a:lnTo>
                    <a:pt x="1784" y="0"/>
                  </a:lnTo>
                  <a:lnTo>
                    <a:pt x="1784" y="6"/>
                  </a:lnTo>
                  <a:close/>
                  <a:moveTo>
                    <a:pt x="1718" y="6"/>
                  </a:moveTo>
                  <a:lnTo>
                    <a:pt x="1712" y="6"/>
                  </a:lnTo>
                  <a:lnTo>
                    <a:pt x="1712" y="0"/>
                  </a:lnTo>
                  <a:lnTo>
                    <a:pt x="1718" y="0"/>
                  </a:lnTo>
                  <a:lnTo>
                    <a:pt x="1718" y="6"/>
                  </a:lnTo>
                  <a:close/>
                  <a:moveTo>
                    <a:pt x="1694" y="6"/>
                  </a:moveTo>
                  <a:lnTo>
                    <a:pt x="1688" y="6"/>
                  </a:lnTo>
                  <a:lnTo>
                    <a:pt x="1688" y="0"/>
                  </a:lnTo>
                  <a:lnTo>
                    <a:pt x="1694" y="0"/>
                  </a:lnTo>
                  <a:lnTo>
                    <a:pt x="1694" y="6"/>
                  </a:lnTo>
                  <a:close/>
                  <a:moveTo>
                    <a:pt x="1670" y="6"/>
                  </a:moveTo>
                  <a:lnTo>
                    <a:pt x="1622" y="6"/>
                  </a:lnTo>
                  <a:lnTo>
                    <a:pt x="1622" y="0"/>
                  </a:lnTo>
                  <a:lnTo>
                    <a:pt x="1670" y="0"/>
                  </a:lnTo>
                  <a:lnTo>
                    <a:pt x="1670" y="6"/>
                  </a:lnTo>
                  <a:close/>
                  <a:moveTo>
                    <a:pt x="1604" y="6"/>
                  </a:moveTo>
                  <a:lnTo>
                    <a:pt x="1598" y="6"/>
                  </a:lnTo>
                  <a:lnTo>
                    <a:pt x="1598" y="0"/>
                  </a:lnTo>
                  <a:lnTo>
                    <a:pt x="1604" y="0"/>
                  </a:lnTo>
                  <a:lnTo>
                    <a:pt x="1604" y="6"/>
                  </a:lnTo>
                  <a:close/>
                  <a:moveTo>
                    <a:pt x="1580" y="6"/>
                  </a:moveTo>
                  <a:lnTo>
                    <a:pt x="1574" y="6"/>
                  </a:lnTo>
                  <a:lnTo>
                    <a:pt x="1574" y="0"/>
                  </a:lnTo>
                  <a:lnTo>
                    <a:pt x="1580" y="0"/>
                  </a:lnTo>
                  <a:lnTo>
                    <a:pt x="1580" y="6"/>
                  </a:lnTo>
                  <a:close/>
                  <a:moveTo>
                    <a:pt x="1556" y="6"/>
                  </a:moveTo>
                  <a:lnTo>
                    <a:pt x="1508" y="6"/>
                  </a:lnTo>
                  <a:lnTo>
                    <a:pt x="1508" y="0"/>
                  </a:lnTo>
                  <a:lnTo>
                    <a:pt x="1556" y="0"/>
                  </a:lnTo>
                  <a:lnTo>
                    <a:pt x="1556" y="6"/>
                  </a:lnTo>
                  <a:close/>
                  <a:moveTo>
                    <a:pt x="1490" y="6"/>
                  </a:moveTo>
                  <a:lnTo>
                    <a:pt x="1484" y="6"/>
                  </a:lnTo>
                  <a:lnTo>
                    <a:pt x="1484" y="0"/>
                  </a:lnTo>
                  <a:lnTo>
                    <a:pt x="1490" y="0"/>
                  </a:lnTo>
                  <a:lnTo>
                    <a:pt x="1490" y="6"/>
                  </a:lnTo>
                  <a:close/>
                  <a:moveTo>
                    <a:pt x="1466" y="6"/>
                  </a:moveTo>
                  <a:lnTo>
                    <a:pt x="1460" y="6"/>
                  </a:lnTo>
                  <a:lnTo>
                    <a:pt x="1460" y="0"/>
                  </a:lnTo>
                  <a:lnTo>
                    <a:pt x="1466" y="0"/>
                  </a:lnTo>
                  <a:lnTo>
                    <a:pt x="1466" y="6"/>
                  </a:lnTo>
                  <a:close/>
                  <a:moveTo>
                    <a:pt x="1442" y="6"/>
                  </a:moveTo>
                  <a:lnTo>
                    <a:pt x="1394" y="6"/>
                  </a:lnTo>
                  <a:lnTo>
                    <a:pt x="1394" y="0"/>
                  </a:lnTo>
                  <a:lnTo>
                    <a:pt x="1442" y="0"/>
                  </a:lnTo>
                  <a:lnTo>
                    <a:pt x="1442" y="6"/>
                  </a:lnTo>
                  <a:close/>
                  <a:moveTo>
                    <a:pt x="1376" y="6"/>
                  </a:moveTo>
                  <a:lnTo>
                    <a:pt x="1370" y="6"/>
                  </a:lnTo>
                  <a:lnTo>
                    <a:pt x="1370" y="0"/>
                  </a:lnTo>
                  <a:lnTo>
                    <a:pt x="1376" y="0"/>
                  </a:lnTo>
                  <a:lnTo>
                    <a:pt x="1376" y="6"/>
                  </a:lnTo>
                  <a:close/>
                  <a:moveTo>
                    <a:pt x="1352" y="6"/>
                  </a:moveTo>
                  <a:lnTo>
                    <a:pt x="1346" y="6"/>
                  </a:lnTo>
                  <a:lnTo>
                    <a:pt x="1346" y="0"/>
                  </a:lnTo>
                  <a:lnTo>
                    <a:pt x="1352" y="0"/>
                  </a:lnTo>
                  <a:lnTo>
                    <a:pt x="1352" y="6"/>
                  </a:lnTo>
                  <a:close/>
                  <a:moveTo>
                    <a:pt x="1328" y="6"/>
                  </a:moveTo>
                  <a:lnTo>
                    <a:pt x="1280" y="6"/>
                  </a:lnTo>
                  <a:lnTo>
                    <a:pt x="1280" y="0"/>
                  </a:lnTo>
                  <a:lnTo>
                    <a:pt x="1328" y="0"/>
                  </a:lnTo>
                  <a:lnTo>
                    <a:pt x="1328" y="6"/>
                  </a:lnTo>
                  <a:close/>
                  <a:moveTo>
                    <a:pt x="1262" y="6"/>
                  </a:moveTo>
                  <a:lnTo>
                    <a:pt x="1256" y="6"/>
                  </a:lnTo>
                  <a:lnTo>
                    <a:pt x="1256" y="0"/>
                  </a:lnTo>
                  <a:lnTo>
                    <a:pt x="1262" y="0"/>
                  </a:lnTo>
                  <a:lnTo>
                    <a:pt x="1262" y="6"/>
                  </a:lnTo>
                  <a:close/>
                  <a:moveTo>
                    <a:pt x="1238" y="6"/>
                  </a:moveTo>
                  <a:lnTo>
                    <a:pt x="1232" y="6"/>
                  </a:lnTo>
                  <a:lnTo>
                    <a:pt x="1232" y="0"/>
                  </a:lnTo>
                  <a:lnTo>
                    <a:pt x="1238" y="0"/>
                  </a:lnTo>
                  <a:lnTo>
                    <a:pt x="1238" y="6"/>
                  </a:lnTo>
                  <a:close/>
                  <a:moveTo>
                    <a:pt x="1214" y="6"/>
                  </a:moveTo>
                  <a:lnTo>
                    <a:pt x="1166" y="6"/>
                  </a:lnTo>
                  <a:lnTo>
                    <a:pt x="1166" y="0"/>
                  </a:lnTo>
                  <a:lnTo>
                    <a:pt x="1214" y="0"/>
                  </a:lnTo>
                  <a:lnTo>
                    <a:pt x="1214" y="6"/>
                  </a:lnTo>
                  <a:close/>
                  <a:moveTo>
                    <a:pt x="1148" y="6"/>
                  </a:moveTo>
                  <a:lnTo>
                    <a:pt x="1142" y="6"/>
                  </a:lnTo>
                  <a:lnTo>
                    <a:pt x="1142" y="0"/>
                  </a:lnTo>
                  <a:lnTo>
                    <a:pt x="1148" y="0"/>
                  </a:lnTo>
                  <a:lnTo>
                    <a:pt x="1148" y="6"/>
                  </a:lnTo>
                  <a:close/>
                  <a:moveTo>
                    <a:pt x="1124" y="6"/>
                  </a:moveTo>
                  <a:lnTo>
                    <a:pt x="1118" y="6"/>
                  </a:lnTo>
                  <a:lnTo>
                    <a:pt x="1118" y="0"/>
                  </a:lnTo>
                  <a:lnTo>
                    <a:pt x="1124" y="0"/>
                  </a:lnTo>
                  <a:lnTo>
                    <a:pt x="1124" y="6"/>
                  </a:lnTo>
                  <a:close/>
                  <a:moveTo>
                    <a:pt x="1100" y="6"/>
                  </a:moveTo>
                  <a:lnTo>
                    <a:pt x="1052" y="6"/>
                  </a:lnTo>
                  <a:lnTo>
                    <a:pt x="1052" y="0"/>
                  </a:lnTo>
                  <a:lnTo>
                    <a:pt x="1100" y="0"/>
                  </a:lnTo>
                  <a:lnTo>
                    <a:pt x="1100" y="6"/>
                  </a:lnTo>
                  <a:close/>
                  <a:moveTo>
                    <a:pt x="1034" y="6"/>
                  </a:moveTo>
                  <a:lnTo>
                    <a:pt x="1028" y="6"/>
                  </a:lnTo>
                  <a:lnTo>
                    <a:pt x="1028" y="0"/>
                  </a:lnTo>
                  <a:lnTo>
                    <a:pt x="1034" y="0"/>
                  </a:lnTo>
                  <a:lnTo>
                    <a:pt x="1034" y="6"/>
                  </a:lnTo>
                  <a:close/>
                  <a:moveTo>
                    <a:pt x="1010" y="6"/>
                  </a:moveTo>
                  <a:lnTo>
                    <a:pt x="1004" y="6"/>
                  </a:lnTo>
                  <a:lnTo>
                    <a:pt x="1004" y="0"/>
                  </a:lnTo>
                  <a:lnTo>
                    <a:pt x="1010" y="0"/>
                  </a:lnTo>
                  <a:lnTo>
                    <a:pt x="1010" y="6"/>
                  </a:lnTo>
                  <a:close/>
                  <a:moveTo>
                    <a:pt x="986" y="6"/>
                  </a:moveTo>
                  <a:lnTo>
                    <a:pt x="938" y="6"/>
                  </a:lnTo>
                  <a:lnTo>
                    <a:pt x="938" y="0"/>
                  </a:lnTo>
                  <a:lnTo>
                    <a:pt x="986" y="0"/>
                  </a:lnTo>
                  <a:lnTo>
                    <a:pt x="986" y="6"/>
                  </a:lnTo>
                  <a:close/>
                  <a:moveTo>
                    <a:pt x="920" y="6"/>
                  </a:moveTo>
                  <a:lnTo>
                    <a:pt x="914" y="6"/>
                  </a:lnTo>
                  <a:lnTo>
                    <a:pt x="914" y="0"/>
                  </a:lnTo>
                  <a:lnTo>
                    <a:pt x="920" y="0"/>
                  </a:lnTo>
                  <a:lnTo>
                    <a:pt x="920" y="6"/>
                  </a:lnTo>
                  <a:close/>
                  <a:moveTo>
                    <a:pt x="896" y="6"/>
                  </a:moveTo>
                  <a:lnTo>
                    <a:pt x="890" y="6"/>
                  </a:lnTo>
                  <a:lnTo>
                    <a:pt x="890" y="0"/>
                  </a:lnTo>
                  <a:lnTo>
                    <a:pt x="896" y="0"/>
                  </a:lnTo>
                  <a:lnTo>
                    <a:pt x="896" y="6"/>
                  </a:lnTo>
                  <a:close/>
                  <a:moveTo>
                    <a:pt x="872" y="6"/>
                  </a:moveTo>
                  <a:lnTo>
                    <a:pt x="824" y="6"/>
                  </a:lnTo>
                  <a:lnTo>
                    <a:pt x="824" y="0"/>
                  </a:lnTo>
                  <a:lnTo>
                    <a:pt x="872" y="0"/>
                  </a:lnTo>
                  <a:lnTo>
                    <a:pt x="872" y="6"/>
                  </a:lnTo>
                  <a:close/>
                  <a:moveTo>
                    <a:pt x="806" y="6"/>
                  </a:moveTo>
                  <a:lnTo>
                    <a:pt x="800" y="6"/>
                  </a:lnTo>
                  <a:lnTo>
                    <a:pt x="800" y="0"/>
                  </a:lnTo>
                  <a:lnTo>
                    <a:pt x="806" y="0"/>
                  </a:lnTo>
                  <a:lnTo>
                    <a:pt x="806" y="6"/>
                  </a:lnTo>
                  <a:close/>
                  <a:moveTo>
                    <a:pt x="782" y="6"/>
                  </a:moveTo>
                  <a:lnTo>
                    <a:pt x="776" y="6"/>
                  </a:lnTo>
                  <a:lnTo>
                    <a:pt x="776" y="0"/>
                  </a:lnTo>
                  <a:lnTo>
                    <a:pt x="782" y="0"/>
                  </a:lnTo>
                  <a:lnTo>
                    <a:pt x="782" y="6"/>
                  </a:lnTo>
                  <a:close/>
                  <a:moveTo>
                    <a:pt x="758" y="6"/>
                  </a:moveTo>
                  <a:lnTo>
                    <a:pt x="710" y="6"/>
                  </a:lnTo>
                  <a:lnTo>
                    <a:pt x="710" y="0"/>
                  </a:lnTo>
                  <a:lnTo>
                    <a:pt x="758" y="0"/>
                  </a:lnTo>
                  <a:lnTo>
                    <a:pt x="758" y="6"/>
                  </a:lnTo>
                  <a:close/>
                  <a:moveTo>
                    <a:pt x="692" y="6"/>
                  </a:moveTo>
                  <a:lnTo>
                    <a:pt x="686" y="6"/>
                  </a:lnTo>
                  <a:lnTo>
                    <a:pt x="686" y="0"/>
                  </a:lnTo>
                  <a:lnTo>
                    <a:pt x="692" y="0"/>
                  </a:lnTo>
                  <a:lnTo>
                    <a:pt x="692" y="6"/>
                  </a:lnTo>
                  <a:close/>
                  <a:moveTo>
                    <a:pt x="668" y="6"/>
                  </a:moveTo>
                  <a:lnTo>
                    <a:pt x="662" y="6"/>
                  </a:lnTo>
                  <a:lnTo>
                    <a:pt x="662" y="0"/>
                  </a:lnTo>
                  <a:lnTo>
                    <a:pt x="668" y="0"/>
                  </a:lnTo>
                  <a:lnTo>
                    <a:pt x="668" y="6"/>
                  </a:lnTo>
                  <a:close/>
                  <a:moveTo>
                    <a:pt x="644" y="6"/>
                  </a:moveTo>
                  <a:lnTo>
                    <a:pt x="596" y="6"/>
                  </a:lnTo>
                  <a:lnTo>
                    <a:pt x="596" y="0"/>
                  </a:lnTo>
                  <a:lnTo>
                    <a:pt x="644" y="0"/>
                  </a:lnTo>
                  <a:lnTo>
                    <a:pt x="644" y="6"/>
                  </a:lnTo>
                  <a:close/>
                  <a:moveTo>
                    <a:pt x="578" y="6"/>
                  </a:moveTo>
                  <a:lnTo>
                    <a:pt x="572" y="6"/>
                  </a:lnTo>
                  <a:lnTo>
                    <a:pt x="572" y="0"/>
                  </a:lnTo>
                  <a:lnTo>
                    <a:pt x="578" y="0"/>
                  </a:lnTo>
                  <a:lnTo>
                    <a:pt x="578" y="6"/>
                  </a:lnTo>
                  <a:close/>
                  <a:moveTo>
                    <a:pt x="554" y="6"/>
                  </a:moveTo>
                  <a:lnTo>
                    <a:pt x="548" y="6"/>
                  </a:lnTo>
                  <a:lnTo>
                    <a:pt x="548" y="0"/>
                  </a:lnTo>
                  <a:lnTo>
                    <a:pt x="554" y="0"/>
                  </a:lnTo>
                  <a:lnTo>
                    <a:pt x="554" y="6"/>
                  </a:lnTo>
                  <a:close/>
                  <a:moveTo>
                    <a:pt x="530" y="6"/>
                  </a:moveTo>
                  <a:lnTo>
                    <a:pt x="482" y="6"/>
                  </a:lnTo>
                  <a:lnTo>
                    <a:pt x="482" y="0"/>
                  </a:lnTo>
                  <a:lnTo>
                    <a:pt x="530" y="0"/>
                  </a:lnTo>
                  <a:lnTo>
                    <a:pt x="530" y="6"/>
                  </a:lnTo>
                  <a:close/>
                  <a:moveTo>
                    <a:pt x="464" y="6"/>
                  </a:moveTo>
                  <a:lnTo>
                    <a:pt x="458" y="6"/>
                  </a:lnTo>
                  <a:lnTo>
                    <a:pt x="458" y="0"/>
                  </a:lnTo>
                  <a:lnTo>
                    <a:pt x="464" y="0"/>
                  </a:lnTo>
                  <a:lnTo>
                    <a:pt x="464" y="6"/>
                  </a:lnTo>
                  <a:close/>
                  <a:moveTo>
                    <a:pt x="440" y="6"/>
                  </a:moveTo>
                  <a:lnTo>
                    <a:pt x="434" y="6"/>
                  </a:lnTo>
                  <a:lnTo>
                    <a:pt x="434" y="0"/>
                  </a:lnTo>
                  <a:lnTo>
                    <a:pt x="440" y="0"/>
                  </a:lnTo>
                  <a:lnTo>
                    <a:pt x="440" y="6"/>
                  </a:lnTo>
                  <a:close/>
                  <a:moveTo>
                    <a:pt x="416" y="6"/>
                  </a:moveTo>
                  <a:lnTo>
                    <a:pt x="368" y="6"/>
                  </a:lnTo>
                  <a:lnTo>
                    <a:pt x="368" y="0"/>
                  </a:lnTo>
                  <a:lnTo>
                    <a:pt x="416" y="0"/>
                  </a:lnTo>
                  <a:lnTo>
                    <a:pt x="416" y="6"/>
                  </a:lnTo>
                  <a:close/>
                  <a:moveTo>
                    <a:pt x="350" y="6"/>
                  </a:moveTo>
                  <a:lnTo>
                    <a:pt x="344" y="6"/>
                  </a:lnTo>
                  <a:lnTo>
                    <a:pt x="344" y="0"/>
                  </a:lnTo>
                  <a:lnTo>
                    <a:pt x="350" y="0"/>
                  </a:lnTo>
                  <a:lnTo>
                    <a:pt x="350" y="6"/>
                  </a:lnTo>
                  <a:close/>
                  <a:moveTo>
                    <a:pt x="326" y="6"/>
                  </a:moveTo>
                  <a:lnTo>
                    <a:pt x="320" y="6"/>
                  </a:lnTo>
                  <a:lnTo>
                    <a:pt x="320" y="0"/>
                  </a:lnTo>
                  <a:lnTo>
                    <a:pt x="326" y="0"/>
                  </a:lnTo>
                  <a:lnTo>
                    <a:pt x="326" y="6"/>
                  </a:lnTo>
                  <a:close/>
                  <a:moveTo>
                    <a:pt x="302" y="6"/>
                  </a:moveTo>
                  <a:lnTo>
                    <a:pt x="254" y="6"/>
                  </a:lnTo>
                  <a:lnTo>
                    <a:pt x="254" y="0"/>
                  </a:lnTo>
                  <a:lnTo>
                    <a:pt x="302" y="0"/>
                  </a:lnTo>
                  <a:lnTo>
                    <a:pt x="302" y="6"/>
                  </a:lnTo>
                  <a:close/>
                  <a:moveTo>
                    <a:pt x="236" y="6"/>
                  </a:moveTo>
                  <a:lnTo>
                    <a:pt x="230" y="6"/>
                  </a:lnTo>
                  <a:lnTo>
                    <a:pt x="230" y="0"/>
                  </a:lnTo>
                  <a:lnTo>
                    <a:pt x="236" y="0"/>
                  </a:lnTo>
                  <a:lnTo>
                    <a:pt x="236" y="6"/>
                  </a:lnTo>
                  <a:close/>
                  <a:moveTo>
                    <a:pt x="212" y="6"/>
                  </a:moveTo>
                  <a:lnTo>
                    <a:pt x="206" y="6"/>
                  </a:lnTo>
                  <a:lnTo>
                    <a:pt x="206" y="0"/>
                  </a:lnTo>
                  <a:lnTo>
                    <a:pt x="212" y="0"/>
                  </a:lnTo>
                  <a:lnTo>
                    <a:pt x="212" y="6"/>
                  </a:lnTo>
                  <a:close/>
                  <a:moveTo>
                    <a:pt x="188" y="6"/>
                  </a:moveTo>
                  <a:lnTo>
                    <a:pt x="140" y="6"/>
                  </a:lnTo>
                  <a:lnTo>
                    <a:pt x="140" y="0"/>
                  </a:lnTo>
                  <a:lnTo>
                    <a:pt x="188" y="0"/>
                  </a:lnTo>
                  <a:lnTo>
                    <a:pt x="188" y="6"/>
                  </a:lnTo>
                  <a:close/>
                  <a:moveTo>
                    <a:pt x="122" y="6"/>
                  </a:moveTo>
                  <a:lnTo>
                    <a:pt x="116" y="6"/>
                  </a:lnTo>
                  <a:lnTo>
                    <a:pt x="116" y="0"/>
                  </a:lnTo>
                  <a:lnTo>
                    <a:pt x="122" y="0"/>
                  </a:lnTo>
                  <a:lnTo>
                    <a:pt x="122" y="6"/>
                  </a:lnTo>
                  <a:close/>
                  <a:moveTo>
                    <a:pt x="98" y="6"/>
                  </a:moveTo>
                  <a:lnTo>
                    <a:pt x="92" y="6"/>
                  </a:lnTo>
                  <a:lnTo>
                    <a:pt x="92" y="0"/>
                  </a:lnTo>
                  <a:lnTo>
                    <a:pt x="98" y="0"/>
                  </a:lnTo>
                  <a:lnTo>
                    <a:pt x="98" y="6"/>
                  </a:lnTo>
                  <a:close/>
                  <a:moveTo>
                    <a:pt x="74" y="6"/>
                  </a:moveTo>
                  <a:lnTo>
                    <a:pt x="26" y="6"/>
                  </a:lnTo>
                  <a:lnTo>
                    <a:pt x="26" y="0"/>
                  </a:lnTo>
                  <a:lnTo>
                    <a:pt x="74" y="0"/>
                  </a:lnTo>
                  <a:lnTo>
                    <a:pt x="74" y="6"/>
                  </a:lnTo>
                  <a:close/>
                  <a:moveTo>
                    <a:pt x="8" y="6"/>
                  </a:moveTo>
                  <a:lnTo>
                    <a:pt x="3" y="6"/>
                  </a:lnTo>
                  <a:lnTo>
                    <a:pt x="6" y="3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6"/>
                  </a:lnTo>
                  <a:close/>
                  <a:moveTo>
                    <a:pt x="6" y="23"/>
                  </a:moveTo>
                  <a:lnTo>
                    <a:pt x="6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6" y="23"/>
                  </a:lnTo>
                  <a:close/>
                  <a:moveTo>
                    <a:pt x="6" y="47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47"/>
                  </a:lnTo>
                  <a:lnTo>
                    <a:pt x="6" y="47"/>
                  </a:lnTo>
                  <a:close/>
                  <a:moveTo>
                    <a:pt x="6" y="113"/>
                  </a:moveTo>
                  <a:lnTo>
                    <a:pt x="6" y="119"/>
                  </a:lnTo>
                  <a:lnTo>
                    <a:pt x="0" y="119"/>
                  </a:lnTo>
                  <a:lnTo>
                    <a:pt x="0" y="113"/>
                  </a:lnTo>
                  <a:lnTo>
                    <a:pt x="6" y="113"/>
                  </a:lnTo>
                  <a:close/>
                  <a:moveTo>
                    <a:pt x="6" y="137"/>
                  </a:moveTo>
                  <a:lnTo>
                    <a:pt x="6" y="143"/>
                  </a:lnTo>
                  <a:lnTo>
                    <a:pt x="0" y="143"/>
                  </a:lnTo>
                  <a:lnTo>
                    <a:pt x="0" y="137"/>
                  </a:lnTo>
                  <a:lnTo>
                    <a:pt x="6" y="137"/>
                  </a:lnTo>
                  <a:close/>
                  <a:moveTo>
                    <a:pt x="6" y="161"/>
                  </a:moveTo>
                  <a:lnTo>
                    <a:pt x="6" y="209"/>
                  </a:lnTo>
                  <a:lnTo>
                    <a:pt x="0" y="209"/>
                  </a:lnTo>
                  <a:lnTo>
                    <a:pt x="0" y="161"/>
                  </a:lnTo>
                  <a:lnTo>
                    <a:pt x="6" y="161"/>
                  </a:lnTo>
                  <a:close/>
                  <a:moveTo>
                    <a:pt x="6" y="227"/>
                  </a:moveTo>
                  <a:lnTo>
                    <a:pt x="6" y="233"/>
                  </a:lnTo>
                  <a:lnTo>
                    <a:pt x="0" y="233"/>
                  </a:lnTo>
                  <a:lnTo>
                    <a:pt x="0" y="227"/>
                  </a:lnTo>
                  <a:lnTo>
                    <a:pt x="6" y="227"/>
                  </a:lnTo>
                  <a:close/>
                  <a:moveTo>
                    <a:pt x="6" y="251"/>
                  </a:moveTo>
                  <a:lnTo>
                    <a:pt x="6" y="257"/>
                  </a:lnTo>
                  <a:lnTo>
                    <a:pt x="0" y="257"/>
                  </a:lnTo>
                  <a:lnTo>
                    <a:pt x="0" y="251"/>
                  </a:lnTo>
                  <a:lnTo>
                    <a:pt x="6" y="251"/>
                  </a:lnTo>
                  <a:close/>
                  <a:moveTo>
                    <a:pt x="6" y="275"/>
                  </a:moveTo>
                  <a:lnTo>
                    <a:pt x="6" y="323"/>
                  </a:lnTo>
                  <a:lnTo>
                    <a:pt x="0" y="323"/>
                  </a:lnTo>
                  <a:lnTo>
                    <a:pt x="0" y="275"/>
                  </a:lnTo>
                  <a:lnTo>
                    <a:pt x="6" y="275"/>
                  </a:lnTo>
                  <a:close/>
                  <a:moveTo>
                    <a:pt x="6" y="341"/>
                  </a:moveTo>
                  <a:lnTo>
                    <a:pt x="6" y="347"/>
                  </a:lnTo>
                  <a:lnTo>
                    <a:pt x="0" y="347"/>
                  </a:lnTo>
                  <a:lnTo>
                    <a:pt x="0" y="341"/>
                  </a:lnTo>
                  <a:lnTo>
                    <a:pt x="6" y="341"/>
                  </a:lnTo>
                  <a:close/>
                  <a:moveTo>
                    <a:pt x="6" y="365"/>
                  </a:moveTo>
                  <a:lnTo>
                    <a:pt x="6" y="371"/>
                  </a:lnTo>
                  <a:lnTo>
                    <a:pt x="0" y="371"/>
                  </a:lnTo>
                  <a:lnTo>
                    <a:pt x="0" y="365"/>
                  </a:lnTo>
                  <a:lnTo>
                    <a:pt x="6" y="365"/>
                  </a:lnTo>
                  <a:close/>
                  <a:moveTo>
                    <a:pt x="6" y="389"/>
                  </a:moveTo>
                  <a:lnTo>
                    <a:pt x="6" y="437"/>
                  </a:lnTo>
                  <a:lnTo>
                    <a:pt x="0" y="437"/>
                  </a:lnTo>
                  <a:lnTo>
                    <a:pt x="0" y="389"/>
                  </a:lnTo>
                  <a:lnTo>
                    <a:pt x="6" y="389"/>
                  </a:lnTo>
                  <a:close/>
                  <a:moveTo>
                    <a:pt x="6" y="455"/>
                  </a:moveTo>
                  <a:lnTo>
                    <a:pt x="6" y="461"/>
                  </a:lnTo>
                  <a:lnTo>
                    <a:pt x="0" y="461"/>
                  </a:lnTo>
                  <a:lnTo>
                    <a:pt x="0" y="455"/>
                  </a:lnTo>
                  <a:lnTo>
                    <a:pt x="6" y="455"/>
                  </a:lnTo>
                  <a:close/>
                  <a:moveTo>
                    <a:pt x="6" y="479"/>
                  </a:moveTo>
                  <a:lnTo>
                    <a:pt x="6" y="485"/>
                  </a:lnTo>
                  <a:lnTo>
                    <a:pt x="0" y="485"/>
                  </a:lnTo>
                  <a:lnTo>
                    <a:pt x="0" y="479"/>
                  </a:lnTo>
                  <a:lnTo>
                    <a:pt x="6" y="479"/>
                  </a:lnTo>
                  <a:close/>
                  <a:moveTo>
                    <a:pt x="6" y="503"/>
                  </a:moveTo>
                  <a:lnTo>
                    <a:pt x="6" y="503"/>
                  </a:lnTo>
                  <a:lnTo>
                    <a:pt x="3" y="500"/>
                  </a:lnTo>
                  <a:lnTo>
                    <a:pt x="51" y="500"/>
                  </a:lnTo>
                  <a:lnTo>
                    <a:pt x="51" y="506"/>
                  </a:lnTo>
                  <a:lnTo>
                    <a:pt x="0" y="506"/>
                  </a:lnTo>
                  <a:lnTo>
                    <a:pt x="0" y="503"/>
                  </a:lnTo>
                  <a:lnTo>
                    <a:pt x="6" y="503"/>
                  </a:lnTo>
                  <a:close/>
                  <a:moveTo>
                    <a:pt x="69" y="500"/>
                  </a:moveTo>
                  <a:lnTo>
                    <a:pt x="75" y="500"/>
                  </a:lnTo>
                  <a:lnTo>
                    <a:pt x="75" y="506"/>
                  </a:lnTo>
                  <a:lnTo>
                    <a:pt x="69" y="506"/>
                  </a:lnTo>
                  <a:lnTo>
                    <a:pt x="69" y="500"/>
                  </a:lnTo>
                  <a:close/>
                  <a:moveTo>
                    <a:pt x="93" y="500"/>
                  </a:moveTo>
                  <a:lnTo>
                    <a:pt x="99" y="500"/>
                  </a:lnTo>
                  <a:lnTo>
                    <a:pt x="99" y="506"/>
                  </a:lnTo>
                  <a:lnTo>
                    <a:pt x="93" y="506"/>
                  </a:lnTo>
                  <a:lnTo>
                    <a:pt x="93" y="500"/>
                  </a:lnTo>
                  <a:close/>
                  <a:moveTo>
                    <a:pt x="117" y="500"/>
                  </a:moveTo>
                  <a:lnTo>
                    <a:pt x="165" y="500"/>
                  </a:lnTo>
                  <a:lnTo>
                    <a:pt x="165" y="506"/>
                  </a:lnTo>
                  <a:lnTo>
                    <a:pt x="117" y="506"/>
                  </a:lnTo>
                  <a:lnTo>
                    <a:pt x="117" y="500"/>
                  </a:lnTo>
                  <a:close/>
                  <a:moveTo>
                    <a:pt x="183" y="500"/>
                  </a:moveTo>
                  <a:lnTo>
                    <a:pt x="189" y="500"/>
                  </a:lnTo>
                  <a:lnTo>
                    <a:pt x="189" y="506"/>
                  </a:lnTo>
                  <a:lnTo>
                    <a:pt x="183" y="506"/>
                  </a:lnTo>
                  <a:lnTo>
                    <a:pt x="183" y="500"/>
                  </a:lnTo>
                  <a:close/>
                  <a:moveTo>
                    <a:pt x="207" y="500"/>
                  </a:moveTo>
                  <a:lnTo>
                    <a:pt x="213" y="500"/>
                  </a:lnTo>
                  <a:lnTo>
                    <a:pt x="213" y="506"/>
                  </a:lnTo>
                  <a:lnTo>
                    <a:pt x="207" y="506"/>
                  </a:lnTo>
                  <a:lnTo>
                    <a:pt x="207" y="500"/>
                  </a:lnTo>
                  <a:close/>
                  <a:moveTo>
                    <a:pt x="231" y="500"/>
                  </a:moveTo>
                  <a:lnTo>
                    <a:pt x="279" y="500"/>
                  </a:lnTo>
                  <a:lnTo>
                    <a:pt x="279" y="506"/>
                  </a:lnTo>
                  <a:lnTo>
                    <a:pt x="231" y="506"/>
                  </a:lnTo>
                  <a:lnTo>
                    <a:pt x="231" y="500"/>
                  </a:lnTo>
                  <a:close/>
                  <a:moveTo>
                    <a:pt x="297" y="500"/>
                  </a:moveTo>
                  <a:lnTo>
                    <a:pt x="303" y="500"/>
                  </a:lnTo>
                  <a:lnTo>
                    <a:pt x="303" y="506"/>
                  </a:lnTo>
                  <a:lnTo>
                    <a:pt x="297" y="506"/>
                  </a:lnTo>
                  <a:lnTo>
                    <a:pt x="297" y="500"/>
                  </a:lnTo>
                  <a:close/>
                  <a:moveTo>
                    <a:pt x="321" y="500"/>
                  </a:moveTo>
                  <a:lnTo>
                    <a:pt x="327" y="500"/>
                  </a:lnTo>
                  <a:lnTo>
                    <a:pt x="327" y="506"/>
                  </a:lnTo>
                  <a:lnTo>
                    <a:pt x="321" y="506"/>
                  </a:lnTo>
                  <a:lnTo>
                    <a:pt x="321" y="500"/>
                  </a:lnTo>
                  <a:close/>
                  <a:moveTo>
                    <a:pt x="345" y="500"/>
                  </a:moveTo>
                  <a:lnTo>
                    <a:pt x="393" y="500"/>
                  </a:lnTo>
                  <a:lnTo>
                    <a:pt x="393" y="506"/>
                  </a:lnTo>
                  <a:lnTo>
                    <a:pt x="345" y="506"/>
                  </a:lnTo>
                  <a:lnTo>
                    <a:pt x="345" y="500"/>
                  </a:lnTo>
                  <a:close/>
                  <a:moveTo>
                    <a:pt x="411" y="500"/>
                  </a:moveTo>
                  <a:lnTo>
                    <a:pt x="417" y="500"/>
                  </a:lnTo>
                  <a:lnTo>
                    <a:pt x="417" y="506"/>
                  </a:lnTo>
                  <a:lnTo>
                    <a:pt x="411" y="506"/>
                  </a:lnTo>
                  <a:lnTo>
                    <a:pt x="411" y="500"/>
                  </a:lnTo>
                  <a:close/>
                  <a:moveTo>
                    <a:pt x="435" y="500"/>
                  </a:moveTo>
                  <a:lnTo>
                    <a:pt x="441" y="500"/>
                  </a:lnTo>
                  <a:lnTo>
                    <a:pt x="441" y="506"/>
                  </a:lnTo>
                  <a:lnTo>
                    <a:pt x="435" y="506"/>
                  </a:lnTo>
                  <a:lnTo>
                    <a:pt x="435" y="500"/>
                  </a:lnTo>
                  <a:close/>
                  <a:moveTo>
                    <a:pt x="459" y="500"/>
                  </a:moveTo>
                  <a:lnTo>
                    <a:pt x="507" y="500"/>
                  </a:lnTo>
                  <a:lnTo>
                    <a:pt x="507" y="506"/>
                  </a:lnTo>
                  <a:lnTo>
                    <a:pt x="459" y="506"/>
                  </a:lnTo>
                  <a:lnTo>
                    <a:pt x="459" y="500"/>
                  </a:lnTo>
                  <a:close/>
                  <a:moveTo>
                    <a:pt x="525" y="500"/>
                  </a:moveTo>
                  <a:lnTo>
                    <a:pt x="531" y="500"/>
                  </a:lnTo>
                  <a:lnTo>
                    <a:pt x="531" y="506"/>
                  </a:lnTo>
                  <a:lnTo>
                    <a:pt x="525" y="506"/>
                  </a:lnTo>
                  <a:lnTo>
                    <a:pt x="525" y="500"/>
                  </a:lnTo>
                  <a:close/>
                  <a:moveTo>
                    <a:pt x="549" y="500"/>
                  </a:moveTo>
                  <a:lnTo>
                    <a:pt x="555" y="500"/>
                  </a:lnTo>
                  <a:lnTo>
                    <a:pt x="555" y="506"/>
                  </a:lnTo>
                  <a:lnTo>
                    <a:pt x="549" y="506"/>
                  </a:lnTo>
                  <a:lnTo>
                    <a:pt x="549" y="500"/>
                  </a:lnTo>
                  <a:close/>
                  <a:moveTo>
                    <a:pt x="573" y="500"/>
                  </a:moveTo>
                  <a:lnTo>
                    <a:pt x="621" y="500"/>
                  </a:lnTo>
                  <a:lnTo>
                    <a:pt x="621" y="506"/>
                  </a:lnTo>
                  <a:lnTo>
                    <a:pt x="573" y="506"/>
                  </a:lnTo>
                  <a:lnTo>
                    <a:pt x="573" y="500"/>
                  </a:lnTo>
                  <a:close/>
                  <a:moveTo>
                    <a:pt x="639" y="500"/>
                  </a:moveTo>
                  <a:lnTo>
                    <a:pt x="645" y="500"/>
                  </a:lnTo>
                  <a:lnTo>
                    <a:pt x="645" y="506"/>
                  </a:lnTo>
                  <a:lnTo>
                    <a:pt x="639" y="506"/>
                  </a:lnTo>
                  <a:lnTo>
                    <a:pt x="639" y="500"/>
                  </a:lnTo>
                  <a:close/>
                  <a:moveTo>
                    <a:pt x="663" y="500"/>
                  </a:moveTo>
                  <a:lnTo>
                    <a:pt x="669" y="500"/>
                  </a:lnTo>
                  <a:lnTo>
                    <a:pt x="669" y="506"/>
                  </a:lnTo>
                  <a:lnTo>
                    <a:pt x="663" y="506"/>
                  </a:lnTo>
                  <a:lnTo>
                    <a:pt x="663" y="500"/>
                  </a:lnTo>
                  <a:close/>
                  <a:moveTo>
                    <a:pt x="687" y="500"/>
                  </a:moveTo>
                  <a:lnTo>
                    <a:pt x="735" y="500"/>
                  </a:lnTo>
                  <a:lnTo>
                    <a:pt x="735" y="506"/>
                  </a:lnTo>
                  <a:lnTo>
                    <a:pt x="687" y="506"/>
                  </a:lnTo>
                  <a:lnTo>
                    <a:pt x="687" y="500"/>
                  </a:lnTo>
                  <a:close/>
                  <a:moveTo>
                    <a:pt x="753" y="500"/>
                  </a:moveTo>
                  <a:lnTo>
                    <a:pt x="759" y="500"/>
                  </a:lnTo>
                  <a:lnTo>
                    <a:pt x="759" y="506"/>
                  </a:lnTo>
                  <a:lnTo>
                    <a:pt x="753" y="506"/>
                  </a:lnTo>
                  <a:lnTo>
                    <a:pt x="753" y="500"/>
                  </a:lnTo>
                  <a:close/>
                  <a:moveTo>
                    <a:pt x="777" y="500"/>
                  </a:moveTo>
                  <a:lnTo>
                    <a:pt x="783" y="500"/>
                  </a:lnTo>
                  <a:lnTo>
                    <a:pt x="783" y="506"/>
                  </a:lnTo>
                  <a:lnTo>
                    <a:pt x="777" y="506"/>
                  </a:lnTo>
                  <a:lnTo>
                    <a:pt x="777" y="500"/>
                  </a:lnTo>
                  <a:close/>
                  <a:moveTo>
                    <a:pt x="801" y="500"/>
                  </a:moveTo>
                  <a:lnTo>
                    <a:pt x="849" y="500"/>
                  </a:lnTo>
                  <a:lnTo>
                    <a:pt x="849" y="506"/>
                  </a:lnTo>
                  <a:lnTo>
                    <a:pt x="801" y="506"/>
                  </a:lnTo>
                  <a:lnTo>
                    <a:pt x="801" y="500"/>
                  </a:lnTo>
                  <a:close/>
                  <a:moveTo>
                    <a:pt x="867" y="500"/>
                  </a:moveTo>
                  <a:lnTo>
                    <a:pt x="873" y="500"/>
                  </a:lnTo>
                  <a:lnTo>
                    <a:pt x="873" y="506"/>
                  </a:lnTo>
                  <a:lnTo>
                    <a:pt x="867" y="506"/>
                  </a:lnTo>
                  <a:lnTo>
                    <a:pt x="867" y="500"/>
                  </a:lnTo>
                  <a:close/>
                  <a:moveTo>
                    <a:pt x="891" y="500"/>
                  </a:moveTo>
                  <a:lnTo>
                    <a:pt x="897" y="500"/>
                  </a:lnTo>
                  <a:lnTo>
                    <a:pt x="897" y="506"/>
                  </a:lnTo>
                  <a:lnTo>
                    <a:pt x="891" y="506"/>
                  </a:lnTo>
                  <a:lnTo>
                    <a:pt x="891" y="500"/>
                  </a:lnTo>
                  <a:close/>
                  <a:moveTo>
                    <a:pt x="915" y="500"/>
                  </a:moveTo>
                  <a:lnTo>
                    <a:pt x="963" y="500"/>
                  </a:lnTo>
                  <a:lnTo>
                    <a:pt x="963" y="506"/>
                  </a:lnTo>
                  <a:lnTo>
                    <a:pt x="915" y="506"/>
                  </a:lnTo>
                  <a:lnTo>
                    <a:pt x="915" y="500"/>
                  </a:lnTo>
                  <a:close/>
                  <a:moveTo>
                    <a:pt x="981" y="500"/>
                  </a:moveTo>
                  <a:lnTo>
                    <a:pt x="987" y="500"/>
                  </a:lnTo>
                  <a:lnTo>
                    <a:pt x="987" y="506"/>
                  </a:lnTo>
                  <a:lnTo>
                    <a:pt x="981" y="506"/>
                  </a:lnTo>
                  <a:lnTo>
                    <a:pt x="981" y="500"/>
                  </a:lnTo>
                  <a:close/>
                  <a:moveTo>
                    <a:pt x="1005" y="500"/>
                  </a:moveTo>
                  <a:lnTo>
                    <a:pt x="1011" y="500"/>
                  </a:lnTo>
                  <a:lnTo>
                    <a:pt x="1011" y="506"/>
                  </a:lnTo>
                  <a:lnTo>
                    <a:pt x="1005" y="506"/>
                  </a:lnTo>
                  <a:lnTo>
                    <a:pt x="1005" y="500"/>
                  </a:lnTo>
                  <a:close/>
                  <a:moveTo>
                    <a:pt x="1029" y="500"/>
                  </a:moveTo>
                  <a:lnTo>
                    <a:pt x="1077" y="500"/>
                  </a:lnTo>
                  <a:lnTo>
                    <a:pt x="1077" y="506"/>
                  </a:lnTo>
                  <a:lnTo>
                    <a:pt x="1029" y="506"/>
                  </a:lnTo>
                  <a:lnTo>
                    <a:pt x="1029" y="500"/>
                  </a:lnTo>
                  <a:close/>
                  <a:moveTo>
                    <a:pt x="1095" y="500"/>
                  </a:moveTo>
                  <a:lnTo>
                    <a:pt x="1101" y="500"/>
                  </a:lnTo>
                  <a:lnTo>
                    <a:pt x="1101" y="506"/>
                  </a:lnTo>
                  <a:lnTo>
                    <a:pt x="1095" y="506"/>
                  </a:lnTo>
                  <a:lnTo>
                    <a:pt x="1095" y="500"/>
                  </a:lnTo>
                  <a:close/>
                  <a:moveTo>
                    <a:pt x="1119" y="500"/>
                  </a:moveTo>
                  <a:lnTo>
                    <a:pt x="1125" y="500"/>
                  </a:lnTo>
                  <a:lnTo>
                    <a:pt x="1125" y="506"/>
                  </a:lnTo>
                  <a:lnTo>
                    <a:pt x="1119" y="506"/>
                  </a:lnTo>
                  <a:lnTo>
                    <a:pt x="1119" y="500"/>
                  </a:lnTo>
                  <a:close/>
                  <a:moveTo>
                    <a:pt x="1143" y="500"/>
                  </a:moveTo>
                  <a:lnTo>
                    <a:pt x="1191" y="500"/>
                  </a:lnTo>
                  <a:lnTo>
                    <a:pt x="1191" y="506"/>
                  </a:lnTo>
                  <a:lnTo>
                    <a:pt x="1143" y="506"/>
                  </a:lnTo>
                  <a:lnTo>
                    <a:pt x="1143" y="500"/>
                  </a:lnTo>
                  <a:close/>
                  <a:moveTo>
                    <a:pt x="1209" y="500"/>
                  </a:moveTo>
                  <a:lnTo>
                    <a:pt x="1215" y="500"/>
                  </a:lnTo>
                  <a:lnTo>
                    <a:pt x="1215" y="506"/>
                  </a:lnTo>
                  <a:lnTo>
                    <a:pt x="1209" y="506"/>
                  </a:lnTo>
                  <a:lnTo>
                    <a:pt x="1209" y="500"/>
                  </a:lnTo>
                  <a:close/>
                  <a:moveTo>
                    <a:pt x="1233" y="500"/>
                  </a:moveTo>
                  <a:lnTo>
                    <a:pt x="1239" y="500"/>
                  </a:lnTo>
                  <a:lnTo>
                    <a:pt x="1239" y="506"/>
                  </a:lnTo>
                  <a:lnTo>
                    <a:pt x="1233" y="506"/>
                  </a:lnTo>
                  <a:lnTo>
                    <a:pt x="1233" y="500"/>
                  </a:lnTo>
                  <a:close/>
                  <a:moveTo>
                    <a:pt x="1257" y="500"/>
                  </a:moveTo>
                  <a:lnTo>
                    <a:pt x="1305" y="500"/>
                  </a:lnTo>
                  <a:lnTo>
                    <a:pt x="1305" y="506"/>
                  </a:lnTo>
                  <a:lnTo>
                    <a:pt x="1257" y="506"/>
                  </a:lnTo>
                  <a:lnTo>
                    <a:pt x="1257" y="500"/>
                  </a:lnTo>
                  <a:close/>
                  <a:moveTo>
                    <a:pt x="1323" y="500"/>
                  </a:moveTo>
                  <a:lnTo>
                    <a:pt x="1329" y="500"/>
                  </a:lnTo>
                  <a:lnTo>
                    <a:pt x="1329" y="506"/>
                  </a:lnTo>
                  <a:lnTo>
                    <a:pt x="1323" y="506"/>
                  </a:lnTo>
                  <a:lnTo>
                    <a:pt x="1323" y="500"/>
                  </a:lnTo>
                  <a:close/>
                  <a:moveTo>
                    <a:pt x="1347" y="500"/>
                  </a:moveTo>
                  <a:lnTo>
                    <a:pt x="1353" y="500"/>
                  </a:lnTo>
                  <a:lnTo>
                    <a:pt x="1353" y="506"/>
                  </a:lnTo>
                  <a:lnTo>
                    <a:pt x="1347" y="506"/>
                  </a:lnTo>
                  <a:lnTo>
                    <a:pt x="1347" y="500"/>
                  </a:lnTo>
                  <a:close/>
                  <a:moveTo>
                    <a:pt x="1371" y="500"/>
                  </a:moveTo>
                  <a:lnTo>
                    <a:pt x="1419" y="500"/>
                  </a:lnTo>
                  <a:lnTo>
                    <a:pt x="1419" y="506"/>
                  </a:lnTo>
                  <a:lnTo>
                    <a:pt x="1371" y="506"/>
                  </a:lnTo>
                  <a:lnTo>
                    <a:pt x="1371" y="500"/>
                  </a:lnTo>
                  <a:close/>
                  <a:moveTo>
                    <a:pt x="1437" y="500"/>
                  </a:moveTo>
                  <a:lnTo>
                    <a:pt x="1443" y="500"/>
                  </a:lnTo>
                  <a:lnTo>
                    <a:pt x="1443" y="506"/>
                  </a:lnTo>
                  <a:lnTo>
                    <a:pt x="1437" y="506"/>
                  </a:lnTo>
                  <a:lnTo>
                    <a:pt x="1437" y="500"/>
                  </a:lnTo>
                  <a:close/>
                  <a:moveTo>
                    <a:pt x="1461" y="500"/>
                  </a:moveTo>
                  <a:lnTo>
                    <a:pt x="1467" y="500"/>
                  </a:lnTo>
                  <a:lnTo>
                    <a:pt x="1467" y="506"/>
                  </a:lnTo>
                  <a:lnTo>
                    <a:pt x="1461" y="506"/>
                  </a:lnTo>
                  <a:lnTo>
                    <a:pt x="1461" y="500"/>
                  </a:lnTo>
                  <a:close/>
                  <a:moveTo>
                    <a:pt x="1485" y="500"/>
                  </a:moveTo>
                  <a:lnTo>
                    <a:pt x="1533" y="500"/>
                  </a:lnTo>
                  <a:lnTo>
                    <a:pt x="1533" y="506"/>
                  </a:lnTo>
                  <a:lnTo>
                    <a:pt x="1485" y="506"/>
                  </a:lnTo>
                  <a:lnTo>
                    <a:pt x="1485" y="500"/>
                  </a:lnTo>
                  <a:close/>
                  <a:moveTo>
                    <a:pt x="1551" y="500"/>
                  </a:moveTo>
                  <a:lnTo>
                    <a:pt x="1557" y="500"/>
                  </a:lnTo>
                  <a:lnTo>
                    <a:pt x="1557" y="506"/>
                  </a:lnTo>
                  <a:lnTo>
                    <a:pt x="1551" y="506"/>
                  </a:lnTo>
                  <a:lnTo>
                    <a:pt x="1551" y="500"/>
                  </a:lnTo>
                  <a:close/>
                  <a:moveTo>
                    <a:pt x="1575" y="500"/>
                  </a:moveTo>
                  <a:lnTo>
                    <a:pt x="1581" y="500"/>
                  </a:lnTo>
                  <a:lnTo>
                    <a:pt x="1581" y="506"/>
                  </a:lnTo>
                  <a:lnTo>
                    <a:pt x="1575" y="506"/>
                  </a:lnTo>
                  <a:lnTo>
                    <a:pt x="1575" y="500"/>
                  </a:lnTo>
                  <a:close/>
                  <a:moveTo>
                    <a:pt x="1599" y="500"/>
                  </a:moveTo>
                  <a:lnTo>
                    <a:pt x="1647" y="500"/>
                  </a:lnTo>
                  <a:lnTo>
                    <a:pt x="1647" y="506"/>
                  </a:lnTo>
                  <a:lnTo>
                    <a:pt x="1599" y="506"/>
                  </a:lnTo>
                  <a:lnTo>
                    <a:pt x="1599" y="500"/>
                  </a:lnTo>
                  <a:close/>
                  <a:moveTo>
                    <a:pt x="1665" y="500"/>
                  </a:moveTo>
                  <a:lnTo>
                    <a:pt x="1671" y="500"/>
                  </a:lnTo>
                  <a:lnTo>
                    <a:pt x="1671" y="506"/>
                  </a:lnTo>
                  <a:lnTo>
                    <a:pt x="1665" y="506"/>
                  </a:lnTo>
                  <a:lnTo>
                    <a:pt x="1665" y="500"/>
                  </a:lnTo>
                  <a:close/>
                  <a:moveTo>
                    <a:pt x="1689" y="500"/>
                  </a:moveTo>
                  <a:lnTo>
                    <a:pt x="1695" y="500"/>
                  </a:lnTo>
                  <a:lnTo>
                    <a:pt x="1695" y="506"/>
                  </a:lnTo>
                  <a:lnTo>
                    <a:pt x="1689" y="506"/>
                  </a:lnTo>
                  <a:lnTo>
                    <a:pt x="1689" y="500"/>
                  </a:lnTo>
                  <a:close/>
                  <a:moveTo>
                    <a:pt x="1713" y="500"/>
                  </a:moveTo>
                  <a:lnTo>
                    <a:pt x="1761" y="500"/>
                  </a:lnTo>
                  <a:lnTo>
                    <a:pt x="1761" y="506"/>
                  </a:lnTo>
                  <a:lnTo>
                    <a:pt x="1713" y="506"/>
                  </a:lnTo>
                  <a:lnTo>
                    <a:pt x="1713" y="500"/>
                  </a:lnTo>
                  <a:close/>
                  <a:moveTo>
                    <a:pt x="1779" y="500"/>
                  </a:moveTo>
                  <a:lnTo>
                    <a:pt x="1785" y="500"/>
                  </a:lnTo>
                  <a:lnTo>
                    <a:pt x="1785" y="506"/>
                  </a:lnTo>
                  <a:lnTo>
                    <a:pt x="1779" y="506"/>
                  </a:lnTo>
                  <a:lnTo>
                    <a:pt x="1779" y="500"/>
                  </a:lnTo>
                  <a:close/>
                  <a:moveTo>
                    <a:pt x="1803" y="500"/>
                  </a:moveTo>
                  <a:lnTo>
                    <a:pt x="1809" y="500"/>
                  </a:lnTo>
                  <a:lnTo>
                    <a:pt x="1809" y="506"/>
                  </a:lnTo>
                  <a:lnTo>
                    <a:pt x="1803" y="506"/>
                  </a:lnTo>
                  <a:lnTo>
                    <a:pt x="1803" y="500"/>
                  </a:lnTo>
                  <a:close/>
                  <a:moveTo>
                    <a:pt x="1827" y="500"/>
                  </a:moveTo>
                  <a:lnTo>
                    <a:pt x="1875" y="500"/>
                  </a:lnTo>
                  <a:lnTo>
                    <a:pt x="1875" y="506"/>
                  </a:lnTo>
                  <a:lnTo>
                    <a:pt x="1827" y="506"/>
                  </a:lnTo>
                  <a:lnTo>
                    <a:pt x="1827" y="500"/>
                  </a:lnTo>
                  <a:close/>
                  <a:moveTo>
                    <a:pt x="1893" y="500"/>
                  </a:moveTo>
                  <a:lnTo>
                    <a:pt x="1898" y="500"/>
                  </a:lnTo>
                  <a:lnTo>
                    <a:pt x="1895" y="503"/>
                  </a:lnTo>
                  <a:lnTo>
                    <a:pt x="1895" y="502"/>
                  </a:lnTo>
                  <a:lnTo>
                    <a:pt x="1901" y="502"/>
                  </a:lnTo>
                  <a:lnTo>
                    <a:pt x="1901" y="506"/>
                  </a:lnTo>
                  <a:lnTo>
                    <a:pt x="1893" y="506"/>
                  </a:lnTo>
                  <a:lnTo>
                    <a:pt x="1893" y="500"/>
                  </a:lnTo>
                  <a:close/>
                  <a:moveTo>
                    <a:pt x="1895" y="484"/>
                  </a:moveTo>
                  <a:lnTo>
                    <a:pt x="1895" y="478"/>
                  </a:lnTo>
                  <a:lnTo>
                    <a:pt x="1901" y="478"/>
                  </a:lnTo>
                  <a:lnTo>
                    <a:pt x="1901" y="484"/>
                  </a:lnTo>
                  <a:lnTo>
                    <a:pt x="1895" y="484"/>
                  </a:lnTo>
                  <a:close/>
                  <a:moveTo>
                    <a:pt x="1895" y="460"/>
                  </a:moveTo>
                  <a:lnTo>
                    <a:pt x="1895" y="412"/>
                  </a:lnTo>
                  <a:lnTo>
                    <a:pt x="1901" y="412"/>
                  </a:lnTo>
                  <a:lnTo>
                    <a:pt x="1901" y="460"/>
                  </a:lnTo>
                  <a:lnTo>
                    <a:pt x="1895" y="460"/>
                  </a:lnTo>
                  <a:close/>
                  <a:moveTo>
                    <a:pt x="1895" y="394"/>
                  </a:moveTo>
                  <a:lnTo>
                    <a:pt x="1895" y="388"/>
                  </a:lnTo>
                  <a:lnTo>
                    <a:pt x="1901" y="388"/>
                  </a:lnTo>
                  <a:lnTo>
                    <a:pt x="1901" y="394"/>
                  </a:lnTo>
                  <a:lnTo>
                    <a:pt x="1895" y="394"/>
                  </a:lnTo>
                  <a:close/>
                  <a:moveTo>
                    <a:pt x="1895" y="370"/>
                  </a:moveTo>
                  <a:lnTo>
                    <a:pt x="1895" y="364"/>
                  </a:lnTo>
                  <a:lnTo>
                    <a:pt x="1901" y="364"/>
                  </a:lnTo>
                  <a:lnTo>
                    <a:pt x="1901" y="370"/>
                  </a:lnTo>
                  <a:lnTo>
                    <a:pt x="1895" y="370"/>
                  </a:lnTo>
                  <a:close/>
                  <a:moveTo>
                    <a:pt x="1895" y="346"/>
                  </a:moveTo>
                  <a:lnTo>
                    <a:pt x="1895" y="298"/>
                  </a:lnTo>
                  <a:lnTo>
                    <a:pt x="1901" y="298"/>
                  </a:lnTo>
                  <a:lnTo>
                    <a:pt x="1901" y="346"/>
                  </a:lnTo>
                  <a:lnTo>
                    <a:pt x="1895" y="346"/>
                  </a:lnTo>
                  <a:close/>
                  <a:moveTo>
                    <a:pt x="1895" y="280"/>
                  </a:moveTo>
                  <a:lnTo>
                    <a:pt x="1895" y="274"/>
                  </a:lnTo>
                  <a:lnTo>
                    <a:pt x="1901" y="274"/>
                  </a:lnTo>
                  <a:lnTo>
                    <a:pt x="1901" y="280"/>
                  </a:lnTo>
                  <a:lnTo>
                    <a:pt x="1895" y="280"/>
                  </a:lnTo>
                  <a:close/>
                  <a:moveTo>
                    <a:pt x="1895" y="256"/>
                  </a:moveTo>
                  <a:lnTo>
                    <a:pt x="1895" y="250"/>
                  </a:lnTo>
                  <a:lnTo>
                    <a:pt x="1901" y="250"/>
                  </a:lnTo>
                  <a:lnTo>
                    <a:pt x="1901" y="256"/>
                  </a:lnTo>
                  <a:lnTo>
                    <a:pt x="1895" y="256"/>
                  </a:lnTo>
                  <a:close/>
                  <a:moveTo>
                    <a:pt x="1895" y="232"/>
                  </a:moveTo>
                  <a:lnTo>
                    <a:pt x="1895" y="184"/>
                  </a:lnTo>
                  <a:lnTo>
                    <a:pt x="1901" y="184"/>
                  </a:lnTo>
                  <a:lnTo>
                    <a:pt x="1901" y="232"/>
                  </a:lnTo>
                  <a:lnTo>
                    <a:pt x="1895" y="232"/>
                  </a:lnTo>
                  <a:close/>
                  <a:moveTo>
                    <a:pt x="1895" y="166"/>
                  </a:moveTo>
                  <a:lnTo>
                    <a:pt x="1895" y="160"/>
                  </a:lnTo>
                  <a:lnTo>
                    <a:pt x="1901" y="160"/>
                  </a:lnTo>
                  <a:lnTo>
                    <a:pt x="1901" y="166"/>
                  </a:lnTo>
                  <a:lnTo>
                    <a:pt x="1895" y="166"/>
                  </a:lnTo>
                  <a:close/>
                  <a:moveTo>
                    <a:pt x="1895" y="142"/>
                  </a:moveTo>
                  <a:lnTo>
                    <a:pt x="1895" y="136"/>
                  </a:lnTo>
                  <a:lnTo>
                    <a:pt x="1901" y="136"/>
                  </a:lnTo>
                  <a:lnTo>
                    <a:pt x="1901" y="142"/>
                  </a:lnTo>
                  <a:lnTo>
                    <a:pt x="1895" y="142"/>
                  </a:lnTo>
                  <a:close/>
                  <a:moveTo>
                    <a:pt x="1895" y="118"/>
                  </a:moveTo>
                  <a:lnTo>
                    <a:pt x="1895" y="70"/>
                  </a:lnTo>
                  <a:lnTo>
                    <a:pt x="1901" y="70"/>
                  </a:lnTo>
                  <a:lnTo>
                    <a:pt x="1901" y="118"/>
                  </a:lnTo>
                  <a:lnTo>
                    <a:pt x="1895" y="118"/>
                  </a:lnTo>
                  <a:close/>
                  <a:moveTo>
                    <a:pt x="1895" y="52"/>
                  </a:moveTo>
                  <a:lnTo>
                    <a:pt x="1895" y="46"/>
                  </a:lnTo>
                  <a:lnTo>
                    <a:pt x="1901" y="46"/>
                  </a:lnTo>
                  <a:lnTo>
                    <a:pt x="1901" y="52"/>
                  </a:lnTo>
                  <a:lnTo>
                    <a:pt x="1895" y="52"/>
                  </a:lnTo>
                  <a:close/>
                  <a:moveTo>
                    <a:pt x="1895" y="28"/>
                  </a:moveTo>
                  <a:lnTo>
                    <a:pt x="1895" y="22"/>
                  </a:lnTo>
                  <a:lnTo>
                    <a:pt x="1901" y="22"/>
                  </a:lnTo>
                  <a:lnTo>
                    <a:pt x="1901" y="28"/>
                  </a:lnTo>
                  <a:lnTo>
                    <a:pt x="1895" y="28"/>
                  </a:lnTo>
                  <a:close/>
                  <a:moveTo>
                    <a:pt x="1895" y="4"/>
                  </a:moveTo>
                  <a:lnTo>
                    <a:pt x="1895" y="3"/>
                  </a:lnTo>
                  <a:lnTo>
                    <a:pt x="1901" y="3"/>
                  </a:lnTo>
                  <a:lnTo>
                    <a:pt x="1901" y="4"/>
                  </a:lnTo>
                  <a:lnTo>
                    <a:pt x="1895" y="4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9" name="Rectangle 195"/>
            <p:cNvSpPr>
              <a:spLocks noChangeArrowheads="1"/>
            </p:cNvSpPr>
            <p:nvPr/>
          </p:nvSpPr>
          <p:spPr bwMode="auto">
            <a:xfrm>
              <a:off x="2724150" y="3219450"/>
              <a:ext cx="10160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217"/>
            <p:cNvGrpSpPr>
              <a:grpSpLocks/>
            </p:cNvGrpSpPr>
            <p:nvPr/>
          </p:nvGrpSpPr>
          <p:grpSpPr bwMode="auto">
            <a:xfrm>
              <a:off x="3643313" y="4214813"/>
              <a:ext cx="847725" cy="654050"/>
              <a:chOff x="2295" y="2655"/>
              <a:chExt cx="534" cy="412"/>
            </a:xfrm>
          </p:grpSpPr>
          <p:sp>
            <p:nvSpPr>
              <p:cNvPr id="1239" name="Freeform 215"/>
              <p:cNvSpPr>
                <a:spLocks/>
              </p:cNvSpPr>
              <p:nvPr/>
            </p:nvSpPr>
            <p:spPr bwMode="auto">
              <a:xfrm>
                <a:off x="2295" y="2655"/>
                <a:ext cx="534" cy="412"/>
              </a:xfrm>
              <a:custGeom>
                <a:avLst/>
                <a:gdLst/>
                <a:ahLst/>
                <a:cxnLst>
                  <a:cxn ang="0">
                    <a:pos x="0" y="6425"/>
                  </a:cxn>
                  <a:cxn ang="0">
                    <a:pos x="1152" y="6716"/>
                  </a:cxn>
                  <a:cxn ang="0">
                    <a:pos x="2085" y="6879"/>
                  </a:cxn>
                  <a:cxn ang="0">
                    <a:pos x="3360" y="6788"/>
                  </a:cxn>
                  <a:cxn ang="0">
                    <a:pos x="4061" y="6625"/>
                  </a:cxn>
                  <a:cxn ang="0">
                    <a:pos x="4667" y="6389"/>
                  </a:cxn>
                  <a:cxn ang="0">
                    <a:pos x="5305" y="6171"/>
                  </a:cxn>
                  <a:cxn ang="0">
                    <a:pos x="6006" y="5935"/>
                  </a:cxn>
                  <a:cxn ang="0">
                    <a:pos x="6814" y="5717"/>
                  </a:cxn>
                  <a:cxn ang="0">
                    <a:pos x="7732" y="5554"/>
                  </a:cxn>
                  <a:cxn ang="0">
                    <a:pos x="8899" y="5517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6425"/>
                  </a:cxn>
                </a:cxnLst>
                <a:rect l="0" t="0" r="r" b="b"/>
                <a:pathLst>
                  <a:path w="8899" h="6879">
                    <a:moveTo>
                      <a:pt x="0" y="6425"/>
                    </a:moveTo>
                    <a:cubicBezTo>
                      <a:pt x="390" y="6552"/>
                      <a:pt x="778" y="6625"/>
                      <a:pt x="1152" y="6716"/>
                    </a:cubicBezTo>
                    <a:cubicBezTo>
                      <a:pt x="1478" y="6788"/>
                      <a:pt x="1789" y="6807"/>
                      <a:pt x="2085" y="6879"/>
                    </a:cubicBezTo>
                    <a:cubicBezTo>
                      <a:pt x="2924" y="6879"/>
                      <a:pt x="3143" y="6807"/>
                      <a:pt x="3360" y="6788"/>
                    </a:cubicBezTo>
                    <a:cubicBezTo>
                      <a:pt x="3594" y="6751"/>
                      <a:pt x="3842" y="6679"/>
                      <a:pt x="4061" y="6625"/>
                    </a:cubicBezTo>
                    <a:cubicBezTo>
                      <a:pt x="4263" y="6552"/>
                      <a:pt x="4450" y="6498"/>
                      <a:pt x="4667" y="6389"/>
                    </a:cubicBezTo>
                    <a:cubicBezTo>
                      <a:pt x="4869" y="6334"/>
                      <a:pt x="5088" y="6262"/>
                      <a:pt x="5305" y="6171"/>
                    </a:cubicBezTo>
                    <a:cubicBezTo>
                      <a:pt x="5539" y="6098"/>
                      <a:pt x="5756" y="6008"/>
                      <a:pt x="6006" y="5935"/>
                    </a:cubicBezTo>
                    <a:cubicBezTo>
                      <a:pt x="6254" y="5880"/>
                      <a:pt x="6503" y="5772"/>
                      <a:pt x="6814" y="5717"/>
                    </a:cubicBezTo>
                    <a:cubicBezTo>
                      <a:pt x="7110" y="5681"/>
                      <a:pt x="7390" y="5590"/>
                      <a:pt x="7732" y="5554"/>
                    </a:cubicBezTo>
                    <a:cubicBezTo>
                      <a:pt x="8090" y="5554"/>
                      <a:pt x="8479" y="5517"/>
                      <a:pt x="8899" y="5517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642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40" name="Freeform 216"/>
              <p:cNvSpPr>
                <a:spLocks/>
              </p:cNvSpPr>
              <p:nvPr/>
            </p:nvSpPr>
            <p:spPr bwMode="auto">
              <a:xfrm>
                <a:off x="2295" y="2655"/>
                <a:ext cx="534" cy="412"/>
              </a:xfrm>
              <a:custGeom>
                <a:avLst/>
                <a:gdLst/>
                <a:ahLst/>
                <a:cxnLst>
                  <a:cxn ang="0">
                    <a:pos x="0" y="6425"/>
                  </a:cxn>
                  <a:cxn ang="0">
                    <a:pos x="1152" y="6716"/>
                  </a:cxn>
                  <a:cxn ang="0">
                    <a:pos x="2085" y="6879"/>
                  </a:cxn>
                  <a:cxn ang="0">
                    <a:pos x="3360" y="6788"/>
                  </a:cxn>
                  <a:cxn ang="0">
                    <a:pos x="4061" y="6625"/>
                  </a:cxn>
                  <a:cxn ang="0">
                    <a:pos x="4667" y="6389"/>
                  </a:cxn>
                  <a:cxn ang="0">
                    <a:pos x="5305" y="6171"/>
                  </a:cxn>
                  <a:cxn ang="0">
                    <a:pos x="6006" y="5935"/>
                  </a:cxn>
                  <a:cxn ang="0">
                    <a:pos x="6814" y="5717"/>
                  </a:cxn>
                  <a:cxn ang="0">
                    <a:pos x="7732" y="5554"/>
                  </a:cxn>
                  <a:cxn ang="0">
                    <a:pos x="8899" y="5517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6425"/>
                  </a:cxn>
                </a:cxnLst>
                <a:rect l="0" t="0" r="r" b="b"/>
                <a:pathLst>
                  <a:path w="8899" h="6879">
                    <a:moveTo>
                      <a:pt x="0" y="6425"/>
                    </a:moveTo>
                    <a:cubicBezTo>
                      <a:pt x="390" y="6552"/>
                      <a:pt x="778" y="6625"/>
                      <a:pt x="1152" y="6716"/>
                    </a:cubicBezTo>
                    <a:cubicBezTo>
                      <a:pt x="1478" y="6788"/>
                      <a:pt x="1789" y="6807"/>
                      <a:pt x="2085" y="6879"/>
                    </a:cubicBezTo>
                    <a:cubicBezTo>
                      <a:pt x="2924" y="6879"/>
                      <a:pt x="3143" y="6807"/>
                      <a:pt x="3360" y="6788"/>
                    </a:cubicBezTo>
                    <a:cubicBezTo>
                      <a:pt x="3594" y="6751"/>
                      <a:pt x="3842" y="6679"/>
                      <a:pt x="4061" y="6625"/>
                    </a:cubicBezTo>
                    <a:cubicBezTo>
                      <a:pt x="4263" y="6552"/>
                      <a:pt x="4450" y="6498"/>
                      <a:pt x="4667" y="6389"/>
                    </a:cubicBezTo>
                    <a:cubicBezTo>
                      <a:pt x="4869" y="6334"/>
                      <a:pt x="5088" y="6262"/>
                      <a:pt x="5305" y="6171"/>
                    </a:cubicBezTo>
                    <a:cubicBezTo>
                      <a:pt x="5539" y="6098"/>
                      <a:pt x="5756" y="6008"/>
                      <a:pt x="6006" y="5935"/>
                    </a:cubicBezTo>
                    <a:cubicBezTo>
                      <a:pt x="6254" y="5880"/>
                      <a:pt x="6503" y="5772"/>
                      <a:pt x="6814" y="5717"/>
                    </a:cubicBezTo>
                    <a:cubicBezTo>
                      <a:pt x="7110" y="5681"/>
                      <a:pt x="7390" y="5590"/>
                      <a:pt x="7732" y="5554"/>
                    </a:cubicBezTo>
                    <a:cubicBezTo>
                      <a:pt x="8090" y="5554"/>
                      <a:pt x="8479" y="5517"/>
                      <a:pt x="8899" y="5517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6425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242" name="Rectangle 218"/>
            <p:cNvSpPr>
              <a:spLocks noChangeArrowheads="1"/>
            </p:cNvSpPr>
            <p:nvPr/>
          </p:nvSpPr>
          <p:spPr bwMode="auto">
            <a:xfrm>
              <a:off x="3732213" y="434340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3" name="Rectangle 219"/>
            <p:cNvSpPr>
              <a:spLocks noChangeArrowheads="1"/>
            </p:cNvSpPr>
            <p:nvPr/>
          </p:nvSpPr>
          <p:spPr bwMode="auto">
            <a:xfrm>
              <a:off x="3749675" y="4306888"/>
              <a:ext cx="25241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PDA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4" name="Rectangle 220"/>
            <p:cNvSpPr>
              <a:spLocks noChangeArrowheads="1"/>
            </p:cNvSpPr>
            <p:nvPr/>
          </p:nvSpPr>
          <p:spPr bwMode="auto">
            <a:xfrm>
              <a:off x="3943350" y="430688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5" name="Rectangle 221"/>
            <p:cNvSpPr>
              <a:spLocks noChangeArrowheads="1"/>
            </p:cNvSpPr>
            <p:nvPr/>
          </p:nvSpPr>
          <p:spPr bwMode="auto">
            <a:xfrm>
              <a:off x="3970338" y="4306888"/>
              <a:ext cx="1190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6" name="Rectangle 222"/>
            <p:cNvSpPr>
              <a:spLocks noChangeArrowheads="1"/>
            </p:cNvSpPr>
            <p:nvPr/>
          </p:nvSpPr>
          <p:spPr bwMode="auto">
            <a:xfrm>
              <a:off x="4030663" y="4306888"/>
              <a:ext cx="1841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7" name="Rectangle 223"/>
            <p:cNvSpPr>
              <a:spLocks noChangeArrowheads="1"/>
            </p:cNvSpPr>
            <p:nvPr/>
          </p:nvSpPr>
          <p:spPr bwMode="auto">
            <a:xfrm>
              <a:off x="3732213" y="44656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8" name="Rectangle 224"/>
            <p:cNvSpPr>
              <a:spLocks noChangeArrowheads="1"/>
            </p:cNvSpPr>
            <p:nvPr/>
          </p:nvSpPr>
          <p:spPr bwMode="auto">
            <a:xfrm>
              <a:off x="4324350" y="44656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Group 227"/>
            <p:cNvGrpSpPr>
              <a:grpSpLocks/>
            </p:cNvGrpSpPr>
            <p:nvPr/>
          </p:nvGrpSpPr>
          <p:grpSpPr bwMode="auto">
            <a:xfrm>
              <a:off x="2703513" y="4214813"/>
              <a:ext cx="847725" cy="782637"/>
              <a:chOff x="1703" y="2655"/>
              <a:chExt cx="534" cy="493"/>
            </a:xfrm>
          </p:grpSpPr>
          <p:sp>
            <p:nvSpPr>
              <p:cNvPr id="1249" name="Freeform 225"/>
              <p:cNvSpPr>
                <a:spLocks/>
              </p:cNvSpPr>
              <p:nvPr/>
            </p:nvSpPr>
            <p:spPr bwMode="auto">
              <a:xfrm>
                <a:off x="1703" y="2655"/>
                <a:ext cx="534" cy="493"/>
              </a:xfrm>
              <a:custGeom>
                <a:avLst/>
                <a:gdLst/>
                <a:ahLst/>
                <a:cxnLst>
                  <a:cxn ang="0">
                    <a:pos x="0" y="3838"/>
                  </a:cxn>
                  <a:cxn ang="0">
                    <a:pos x="576" y="4012"/>
                  </a:cxn>
                  <a:cxn ang="0">
                    <a:pos x="1043" y="4110"/>
                  </a:cxn>
                  <a:cxn ang="0">
                    <a:pos x="1681" y="4055"/>
                  </a:cxn>
                  <a:cxn ang="0">
                    <a:pos x="2031" y="3958"/>
                  </a:cxn>
                  <a:cxn ang="0">
                    <a:pos x="2334" y="3817"/>
                  </a:cxn>
                  <a:cxn ang="0">
                    <a:pos x="2653" y="3687"/>
                  </a:cxn>
                  <a:cxn ang="0">
                    <a:pos x="3003" y="3546"/>
                  </a:cxn>
                  <a:cxn ang="0">
                    <a:pos x="3407" y="3416"/>
                  </a:cxn>
                  <a:cxn ang="0">
                    <a:pos x="3866" y="3318"/>
                  </a:cxn>
                  <a:cxn ang="0">
                    <a:pos x="4450" y="329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3838"/>
                  </a:cxn>
                </a:cxnLst>
                <a:rect l="0" t="0" r="r" b="b"/>
                <a:pathLst>
                  <a:path w="4450" h="4110">
                    <a:moveTo>
                      <a:pt x="0" y="3838"/>
                    </a:moveTo>
                    <a:cubicBezTo>
                      <a:pt x="195" y="3915"/>
                      <a:pt x="389" y="3958"/>
                      <a:pt x="576" y="4012"/>
                    </a:cubicBezTo>
                    <a:cubicBezTo>
                      <a:pt x="739" y="4055"/>
                      <a:pt x="895" y="4066"/>
                      <a:pt x="1043" y="4110"/>
                    </a:cubicBezTo>
                    <a:cubicBezTo>
                      <a:pt x="1463" y="4110"/>
                      <a:pt x="1572" y="4066"/>
                      <a:pt x="1681" y="4055"/>
                    </a:cubicBezTo>
                    <a:cubicBezTo>
                      <a:pt x="1797" y="4033"/>
                      <a:pt x="1922" y="3990"/>
                      <a:pt x="2031" y="3958"/>
                    </a:cubicBezTo>
                    <a:cubicBezTo>
                      <a:pt x="2132" y="3915"/>
                      <a:pt x="2225" y="3882"/>
                      <a:pt x="2334" y="3817"/>
                    </a:cubicBezTo>
                    <a:cubicBezTo>
                      <a:pt x="2435" y="3784"/>
                      <a:pt x="2544" y="3741"/>
                      <a:pt x="2653" y="3687"/>
                    </a:cubicBezTo>
                    <a:cubicBezTo>
                      <a:pt x="2770" y="3643"/>
                      <a:pt x="2879" y="3589"/>
                      <a:pt x="3003" y="3546"/>
                    </a:cubicBezTo>
                    <a:cubicBezTo>
                      <a:pt x="3127" y="3513"/>
                      <a:pt x="3252" y="3448"/>
                      <a:pt x="3407" y="3416"/>
                    </a:cubicBezTo>
                    <a:cubicBezTo>
                      <a:pt x="3555" y="3394"/>
                      <a:pt x="3695" y="3340"/>
                      <a:pt x="3866" y="3318"/>
                    </a:cubicBezTo>
                    <a:cubicBezTo>
                      <a:pt x="4046" y="3318"/>
                      <a:pt x="4240" y="3296"/>
                      <a:pt x="4450" y="329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38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50" name="Freeform 226"/>
              <p:cNvSpPr>
                <a:spLocks/>
              </p:cNvSpPr>
              <p:nvPr/>
            </p:nvSpPr>
            <p:spPr bwMode="auto">
              <a:xfrm>
                <a:off x="1703" y="2655"/>
                <a:ext cx="534" cy="493"/>
              </a:xfrm>
              <a:custGeom>
                <a:avLst/>
                <a:gdLst/>
                <a:ahLst/>
                <a:cxnLst>
                  <a:cxn ang="0">
                    <a:pos x="0" y="3838"/>
                  </a:cxn>
                  <a:cxn ang="0">
                    <a:pos x="576" y="4012"/>
                  </a:cxn>
                  <a:cxn ang="0">
                    <a:pos x="1043" y="4110"/>
                  </a:cxn>
                  <a:cxn ang="0">
                    <a:pos x="1681" y="4055"/>
                  </a:cxn>
                  <a:cxn ang="0">
                    <a:pos x="2031" y="3958"/>
                  </a:cxn>
                  <a:cxn ang="0">
                    <a:pos x="2334" y="3817"/>
                  </a:cxn>
                  <a:cxn ang="0">
                    <a:pos x="2653" y="3687"/>
                  </a:cxn>
                  <a:cxn ang="0">
                    <a:pos x="3003" y="3546"/>
                  </a:cxn>
                  <a:cxn ang="0">
                    <a:pos x="3407" y="3416"/>
                  </a:cxn>
                  <a:cxn ang="0">
                    <a:pos x="3866" y="3318"/>
                  </a:cxn>
                  <a:cxn ang="0">
                    <a:pos x="4450" y="329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3838"/>
                  </a:cxn>
                </a:cxnLst>
                <a:rect l="0" t="0" r="r" b="b"/>
                <a:pathLst>
                  <a:path w="4450" h="4110">
                    <a:moveTo>
                      <a:pt x="0" y="3838"/>
                    </a:moveTo>
                    <a:cubicBezTo>
                      <a:pt x="195" y="3915"/>
                      <a:pt x="389" y="3958"/>
                      <a:pt x="576" y="4012"/>
                    </a:cubicBezTo>
                    <a:cubicBezTo>
                      <a:pt x="739" y="4055"/>
                      <a:pt x="895" y="4066"/>
                      <a:pt x="1043" y="4110"/>
                    </a:cubicBezTo>
                    <a:cubicBezTo>
                      <a:pt x="1463" y="4110"/>
                      <a:pt x="1572" y="4066"/>
                      <a:pt x="1681" y="4055"/>
                    </a:cubicBezTo>
                    <a:cubicBezTo>
                      <a:pt x="1797" y="4033"/>
                      <a:pt x="1922" y="3990"/>
                      <a:pt x="2031" y="3958"/>
                    </a:cubicBezTo>
                    <a:cubicBezTo>
                      <a:pt x="2132" y="3915"/>
                      <a:pt x="2225" y="3882"/>
                      <a:pt x="2334" y="3817"/>
                    </a:cubicBezTo>
                    <a:cubicBezTo>
                      <a:pt x="2435" y="3784"/>
                      <a:pt x="2544" y="3741"/>
                      <a:pt x="2653" y="3687"/>
                    </a:cubicBezTo>
                    <a:cubicBezTo>
                      <a:pt x="2770" y="3643"/>
                      <a:pt x="2879" y="3589"/>
                      <a:pt x="3003" y="3546"/>
                    </a:cubicBezTo>
                    <a:cubicBezTo>
                      <a:pt x="3127" y="3513"/>
                      <a:pt x="3252" y="3448"/>
                      <a:pt x="3407" y="3416"/>
                    </a:cubicBezTo>
                    <a:cubicBezTo>
                      <a:pt x="3555" y="3394"/>
                      <a:pt x="3695" y="3340"/>
                      <a:pt x="3866" y="3318"/>
                    </a:cubicBezTo>
                    <a:cubicBezTo>
                      <a:pt x="4046" y="3318"/>
                      <a:pt x="4240" y="3296"/>
                      <a:pt x="4450" y="329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3838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252" name="Rectangle 228"/>
            <p:cNvSpPr>
              <a:spLocks noChangeArrowheads="1"/>
            </p:cNvSpPr>
            <p:nvPr/>
          </p:nvSpPr>
          <p:spPr bwMode="auto">
            <a:xfrm>
              <a:off x="2792413" y="434340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3" name="Rectangle 229"/>
            <p:cNvSpPr>
              <a:spLocks noChangeArrowheads="1"/>
            </p:cNvSpPr>
            <p:nvPr/>
          </p:nvSpPr>
          <p:spPr bwMode="auto">
            <a:xfrm>
              <a:off x="2808288" y="4306888"/>
              <a:ext cx="4667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Desktop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4" name="Rectangle 230"/>
            <p:cNvSpPr>
              <a:spLocks noChangeArrowheads="1"/>
            </p:cNvSpPr>
            <p:nvPr/>
          </p:nvSpPr>
          <p:spPr bwMode="auto">
            <a:xfrm>
              <a:off x="3216275" y="4306888"/>
              <a:ext cx="1190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5" name="Rectangle 231"/>
            <p:cNvSpPr>
              <a:spLocks noChangeArrowheads="1"/>
            </p:cNvSpPr>
            <p:nvPr/>
          </p:nvSpPr>
          <p:spPr bwMode="auto">
            <a:xfrm>
              <a:off x="3276600" y="4306888"/>
              <a:ext cx="1841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6" name="Rectangle 232"/>
            <p:cNvSpPr>
              <a:spLocks noChangeArrowheads="1"/>
            </p:cNvSpPr>
            <p:nvPr/>
          </p:nvSpPr>
          <p:spPr bwMode="auto">
            <a:xfrm>
              <a:off x="2792413" y="44656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7" name="Rectangle 233"/>
            <p:cNvSpPr>
              <a:spLocks noChangeArrowheads="1"/>
            </p:cNvSpPr>
            <p:nvPr/>
          </p:nvSpPr>
          <p:spPr bwMode="auto">
            <a:xfrm>
              <a:off x="3384550" y="44656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9" name="Freeform 265"/>
            <p:cNvSpPr>
              <a:spLocks noEditPoints="1"/>
            </p:cNvSpPr>
            <p:nvPr/>
          </p:nvSpPr>
          <p:spPr bwMode="auto">
            <a:xfrm>
              <a:off x="3970338" y="2882900"/>
              <a:ext cx="76200" cy="4111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0" y="219"/>
                </a:cxn>
                <a:cxn ang="0">
                  <a:pos x="18" y="219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3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8" y="211"/>
                </a:cxn>
                <a:cxn ang="0">
                  <a:pos x="24" y="259"/>
                </a:cxn>
                <a:cxn ang="0">
                  <a:pos x="0" y="211"/>
                </a:cxn>
                <a:cxn ang="0">
                  <a:pos x="48" y="211"/>
                </a:cxn>
              </a:cxnLst>
              <a:rect l="0" t="0" r="r" b="b"/>
              <a:pathLst>
                <a:path w="48" h="259">
                  <a:moveTo>
                    <a:pt x="30" y="40"/>
                  </a:moveTo>
                  <a:lnTo>
                    <a:pt x="30" y="219"/>
                  </a:lnTo>
                  <a:lnTo>
                    <a:pt x="18" y="219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3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8" y="211"/>
                  </a:moveTo>
                  <a:lnTo>
                    <a:pt x="24" y="259"/>
                  </a:lnTo>
                  <a:lnTo>
                    <a:pt x="0" y="211"/>
                  </a:lnTo>
                  <a:lnTo>
                    <a:pt x="48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90" name="Freeform 266"/>
            <p:cNvSpPr>
              <a:spLocks noEditPoints="1"/>
            </p:cNvSpPr>
            <p:nvPr/>
          </p:nvSpPr>
          <p:spPr bwMode="auto">
            <a:xfrm>
              <a:off x="3970338" y="3824288"/>
              <a:ext cx="76200" cy="390525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0" y="206"/>
                </a:cxn>
                <a:cxn ang="0">
                  <a:pos x="18" y="206"/>
                </a:cxn>
                <a:cxn ang="0">
                  <a:pos x="17" y="0"/>
                </a:cxn>
                <a:cxn ang="0">
                  <a:pos x="29" y="0"/>
                </a:cxn>
                <a:cxn ang="0">
                  <a:pos x="48" y="198"/>
                </a:cxn>
                <a:cxn ang="0">
                  <a:pos x="24" y="246"/>
                </a:cxn>
                <a:cxn ang="0">
                  <a:pos x="0" y="198"/>
                </a:cxn>
                <a:cxn ang="0">
                  <a:pos x="48" y="198"/>
                </a:cxn>
              </a:cxnLst>
              <a:rect l="0" t="0" r="r" b="b"/>
              <a:pathLst>
                <a:path w="48" h="246">
                  <a:moveTo>
                    <a:pt x="29" y="0"/>
                  </a:moveTo>
                  <a:lnTo>
                    <a:pt x="30" y="206"/>
                  </a:lnTo>
                  <a:lnTo>
                    <a:pt x="18" y="206"/>
                  </a:lnTo>
                  <a:lnTo>
                    <a:pt x="17" y="0"/>
                  </a:lnTo>
                  <a:lnTo>
                    <a:pt x="29" y="0"/>
                  </a:lnTo>
                  <a:close/>
                  <a:moveTo>
                    <a:pt x="48" y="198"/>
                  </a:moveTo>
                  <a:lnTo>
                    <a:pt x="24" y="246"/>
                  </a:lnTo>
                  <a:lnTo>
                    <a:pt x="0" y="198"/>
                  </a:lnTo>
                  <a:lnTo>
                    <a:pt x="48" y="198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13" name="Group 269"/>
            <p:cNvGrpSpPr>
              <a:grpSpLocks/>
            </p:cNvGrpSpPr>
            <p:nvPr/>
          </p:nvGrpSpPr>
          <p:grpSpPr bwMode="auto">
            <a:xfrm>
              <a:off x="2690813" y="3294063"/>
              <a:ext cx="847725" cy="571500"/>
              <a:chOff x="1695" y="2075"/>
              <a:chExt cx="534" cy="360"/>
            </a:xfrm>
          </p:grpSpPr>
          <p:sp>
            <p:nvSpPr>
              <p:cNvPr id="1291" name="Freeform 267"/>
              <p:cNvSpPr>
                <a:spLocks/>
              </p:cNvSpPr>
              <p:nvPr/>
            </p:nvSpPr>
            <p:spPr bwMode="auto">
              <a:xfrm>
                <a:off x="1695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3"/>
                  </a:cxn>
                  <a:cxn ang="0">
                    <a:pos x="1152" y="5857"/>
                  </a:cxn>
                  <a:cxn ang="0">
                    <a:pos x="2085" y="5999"/>
                  </a:cxn>
                  <a:cxn ang="0">
                    <a:pos x="3360" y="5920"/>
                  </a:cxn>
                  <a:cxn ang="0">
                    <a:pos x="4061" y="5778"/>
                  </a:cxn>
                  <a:cxn ang="0">
                    <a:pos x="4667" y="5572"/>
                  </a:cxn>
                  <a:cxn ang="0">
                    <a:pos x="5305" y="5382"/>
                  </a:cxn>
                  <a:cxn ang="0">
                    <a:pos x="6006" y="5177"/>
                  </a:cxn>
                  <a:cxn ang="0">
                    <a:pos x="6814" y="4986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3"/>
                  </a:cxn>
                </a:cxnLst>
                <a:rect l="0" t="0" r="r" b="b"/>
                <a:pathLst>
                  <a:path w="8899" h="5999">
                    <a:moveTo>
                      <a:pt x="0" y="5603"/>
                    </a:moveTo>
                    <a:cubicBezTo>
                      <a:pt x="390" y="5715"/>
                      <a:pt x="778" y="5778"/>
                      <a:pt x="1152" y="5857"/>
                    </a:cubicBezTo>
                    <a:cubicBezTo>
                      <a:pt x="1478" y="5920"/>
                      <a:pt x="1789" y="5936"/>
                      <a:pt x="2085" y="5999"/>
                    </a:cubicBezTo>
                    <a:cubicBezTo>
                      <a:pt x="2924" y="5999"/>
                      <a:pt x="3143" y="5936"/>
                      <a:pt x="3360" y="5920"/>
                    </a:cubicBezTo>
                    <a:cubicBezTo>
                      <a:pt x="3594" y="5888"/>
                      <a:pt x="3842" y="5825"/>
                      <a:pt x="4061" y="5778"/>
                    </a:cubicBezTo>
                    <a:cubicBezTo>
                      <a:pt x="4263" y="5715"/>
                      <a:pt x="4450" y="5667"/>
                      <a:pt x="4667" y="5572"/>
                    </a:cubicBezTo>
                    <a:cubicBezTo>
                      <a:pt x="4869" y="5524"/>
                      <a:pt x="5088" y="5461"/>
                      <a:pt x="5305" y="5382"/>
                    </a:cubicBezTo>
                    <a:cubicBezTo>
                      <a:pt x="5539" y="5319"/>
                      <a:pt x="5756" y="5240"/>
                      <a:pt x="6006" y="5177"/>
                    </a:cubicBezTo>
                    <a:cubicBezTo>
                      <a:pt x="6254" y="5128"/>
                      <a:pt x="6503" y="5034"/>
                      <a:pt x="6814" y="4986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9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92" name="Freeform 268"/>
              <p:cNvSpPr>
                <a:spLocks/>
              </p:cNvSpPr>
              <p:nvPr/>
            </p:nvSpPr>
            <p:spPr bwMode="auto">
              <a:xfrm>
                <a:off x="1695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3"/>
                  </a:cxn>
                  <a:cxn ang="0">
                    <a:pos x="1152" y="5857"/>
                  </a:cxn>
                  <a:cxn ang="0">
                    <a:pos x="2085" y="5999"/>
                  </a:cxn>
                  <a:cxn ang="0">
                    <a:pos x="3360" y="5920"/>
                  </a:cxn>
                  <a:cxn ang="0">
                    <a:pos x="4061" y="5778"/>
                  </a:cxn>
                  <a:cxn ang="0">
                    <a:pos x="4667" y="5572"/>
                  </a:cxn>
                  <a:cxn ang="0">
                    <a:pos x="5305" y="5382"/>
                  </a:cxn>
                  <a:cxn ang="0">
                    <a:pos x="6006" y="5177"/>
                  </a:cxn>
                  <a:cxn ang="0">
                    <a:pos x="6814" y="4986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3"/>
                  </a:cxn>
                </a:cxnLst>
                <a:rect l="0" t="0" r="r" b="b"/>
                <a:pathLst>
                  <a:path w="8899" h="5999">
                    <a:moveTo>
                      <a:pt x="0" y="5603"/>
                    </a:moveTo>
                    <a:cubicBezTo>
                      <a:pt x="390" y="5715"/>
                      <a:pt x="778" y="5778"/>
                      <a:pt x="1152" y="5857"/>
                    </a:cubicBezTo>
                    <a:cubicBezTo>
                      <a:pt x="1478" y="5920"/>
                      <a:pt x="1789" y="5936"/>
                      <a:pt x="2085" y="5999"/>
                    </a:cubicBezTo>
                    <a:cubicBezTo>
                      <a:pt x="2924" y="5999"/>
                      <a:pt x="3143" y="5936"/>
                      <a:pt x="3360" y="5920"/>
                    </a:cubicBezTo>
                    <a:cubicBezTo>
                      <a:pt x="3594" y="5888"/>
                      <a:pt x="3842" y="5825"/>
                      <a:pt x="4061" y="5778"/>
                    </a:cubicBezTo>
                    <a:cubicBezTo>
                      <a:pt x="4263" y="5715"/>
                      <a:pt x="4450" y="5667"/>
                      <a:pt x="4667" y="5572"/>
                    </a:cubicBezTo>
                    <a:cubicBezTo>
                      <a:pt x="4869" y="5524"/>
                      <a:pt x="5088" y="5461"/>
                      <a:pt x="5305" y="5382"/>
                    </a:cubicBezTo>
                    <a:cubicBezTo>
                      <a:pt x="5539" y="5319"/>
                      <a:pt x="5756" y="5240"/>
                      <a:pt x="6006" y="5177"/>
                    </a:cubicBezTo>
                    <a:cubicBezTo>
                      <a:pt x="6254" y="5128"/>
                      <a:pt x="6503" y="5034"/>
                      <a:pt x="6814" y="4986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9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3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294" name="Rectangle 270"/>
            <p:cNvSpPr>
              <a:spLocks noChangeArrowheads="1"/>
            </p:cNvSpPr>
            <p:nvPr/>
          </p:nvSpPr>
          <p:spPr bwMode="auto">
            <a:xfrm>
              <a:off x="2779713" y="342265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5" name="Rectangle 271"/>
            <p:cNvSpPr>
              <a:spLocks noChangeArrowheads="1"/>
            </p:cNvSpPr>
            <p:nvPr/>
          </p:nvSpPr>
          <p:spPr bwMode="auto">
            <a:xfrm>
              <a:off x="2797175" y="3386138"/>
              <a:ext cx="53181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Desktop 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6" name="Rectangle 272"/>
            <p:cNvSpPr>
              <a:spLocks noChangeArrowheads="1"/>
            </p:cNvSpPr>
            <p:nvPr/>
          </p:nvSpPr>
          <p:spPr bwMode="auto">
            <a:xfrm>
              <a:off x="3270250" y="3386138"/>
              <a:ext cx="1603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7" name="Rectangle 273"/>
            <p:cNvSpPr>
              <a:spLocks noChangeArrowheads="1"/>
            </p:cNvSpPr>
            <p:nvPr/>
          </p:nvSpPr>
          <p:spPr bwMode="auto">
            <a:xfrm>
              <a:off x="3371850" y="33861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8" name="Rectangle 274"/>
            <p:cNvSpPr>
              <a:spLocks noChangeArrowheads="1"/>
            </p:cNvSpPr>
            <p:nvPr/>
          </p:nvSpPr>
          <p:spPr bwMode="auto">
            <a:xfrm>
              <a:off x="2779713" y="3546475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9" name="Rectangle 275"/>
            <p:cNvSpPr>
              <a:spLocks noChangeArrowheads="1"/>
            </p:cNvSpPr>
            <p:nvPr/>
          </p:nvSpPr>
          <p:spPr bwMode="auto">
            <a:xfrm>
              <a:off x="3371850" y="3546475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0" name="Freeform 276"/>
            <p:cNvSpPr>
              <a:spLocks noEditPoints="1"/>
            </p:cNvSpPr>
            <p:nvPr/>
          </p:nvSpPr>
          <p:spPr bwMode="auto">
            <a:xfrm>
              <a:off x="2222500" y="3922713"/>
              <a:ext cx="350838" cy="762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1" y="18"/>
                </a:cxn>
                <a:cxn ang="0">
                  <a:pos x="181" y="30"/>
                </a:cxn>
                <a:cxn ang="0">
                  <a:pos x="0" y="30"/>
                </a:cxn>
                <a:cxn ang="0">
                  <a:pos x="0" y="18"/>
                </a:cxn>
                <a:cxn ang="0">
                  <a:pos x="173" y="0"/>
                </a:cxn>
                <a:cxn ang="0">
                  <a:pos x="221" y="24"/>
                </a:cxn>
                <a:cxn ang="0">
                  <a:pos x="173" y="48"/>
                </a:cxn>
                <a:cxn ang="0">
                  <a:pos x="173" y="0"/>
                </a:cxn>
              </a:cxnLst>
              <a:rect l="0" t="0" r="r" b="b"/>
              <a:pathLst>
                <a:path w="221" h="48">
                  <a:moveTo>
                    <a:pt x="0" y="18"/>
                  </a:moveTo>
                  <a:lnTo>
                    <a:pt x="181" y="18"/>
                  </a:lnTo>
                  <a:lnTo>
                    <a:pt x="181" y="30"/>
                  </a:lnTo>
                  <a:lnTo>
                    <a:pt x="0" y="30"/>
                  </a:lnTo>
                  <a:lnTo>
                    <a:pt x="0" y="18"/>
                  </a:lnTo>
                  <a:close/>
                  <a:moveTo>
                    <a:pt x="173" y="0"/>
                  </a:moveTo>
                  <a:lnTo>
                    <a:pt x="221" y="24"/>
                  </a:lnTo>
                  <a:lnTo>
                    <a:pt x="173" y="48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15" name="Rectangle 291"/>
            <p:cNvSpPr>
              <a:spLocks noChangeArrowheads="1"/>
            </p:cNvSpPr>
            <p:nvPr/>
          </p:nvSpPr>
          <p:spPr bwMode="auto">
            <a:xfrm>
              <a:off x="2211388" y="3916363"/>
              <a:ext cx="104775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1" i="0" u="none" strike="noStrike" cap="none" normalizeH="0" baseline="0" smtClean="0">
                  <a:ln>
                    <a:noFill/>
                  </a:ln>
                  <a:solidFill>
                    <a:srgbClr val="548DD4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294"/>
            <p:cNvGrpSpPr>
              <a:grpSpLocks/>
            </p:cNvGrpSpPr>
            <p:nvPr/>
          </p:nvGrpSpPr>
          <p:grpSpPr bwMode="auto">
            <a:xfrm>
              <a:off x="3617913" y="3294063"/>
              <a:ext cx="847725" cy="571500"/>
              <a:chOff x="2279" y="2075"/>
              <a:chExt cx="534" cy="360"/>
            </a:xfrm>
          </p:grpSpPr>
          <p:sp>
            <p:nvSpPr>
              <p:cNvPr id="1316" name="Freeform 292"/>
              <p:cNvSpPr>
                <a:spLocks/>
              </p:cNvSpPr>
              <p:nvPr/>
            </p:nvSpPr>
            <p:spPr bwMode="auto">
              <a:xfrm>
                <a:off x="2279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4"/>
                  </a:cxn>
                  <a:cxn ang="0">
                    <a:pos x="1151" y="5857"/>
                  </a:cxn>
                  <a:cxn ang="0">
                    <a:pos x="2085" y="6000"/>
                  </a:cxn>
                  <a:cxn ang="0">
                    <a:pos x="3360" y="5920"/>
                  </a:cxn>
                  <a:cxn ang="0">
                    <a:pos x="4060" y="5778"/>
                  </a:cxn>
                  <a:cxn ang="0">
                    <a:pos x="4667" y="5573"/>
                  </a:cxn>
                  <a:cxn ang="0">
                    <a:pos x="5305" y="5382"/>
                  </a:cxn>
                  <a:cxn ang="0">
                    <a:pos x="6005" y="5177"/>
                  </a:cxn>
                  <a:cxn ang="0">
                    <a:pos x="6814" y="4987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4"/>
                  </a:cxn>
                </a:cxnLst>
                <a:rect l="0" t="0" r="r" b="b"/>
                <a:pathLst>
                  <a:path w="8899" h="6000">
                    <a:moveTo>
                      <a:pt x="0" y="5604"/>
                    </a:moveTo>
                    <a:cubicBezTo>
                      <a:pt x="389" y="5715"/>
                      <a:pt x="777" y="5778"/>
                      <a:pt x="1151" y="5857"/>
                    </a:cubicBezTo>
                    <a:cubicBezTo>
                      <a:pt x="1478" y="5920"/>
                      <a:pt x="1789" y="5937"/>
                      <a:pt x="2085" y="6000"/>
                    </a:cubicBezTo>
                    <a:cubicBezTo>
                      <a:pt x="2924" y="6000"/>
                      <a:pt x="3142" y="5937"/>
                      <a:pt x="3360" y="5920"/>
                    </a:cubicBezTo>
                    <a:cubicBezTo>
                      <a:pt x="3594" y="5889"/>
                      <a:pt x="3842" y="5825"/>
                      <a:pt x="4060" y="5778"/>
                    </a:cubicBezTo>
                    <a:cubicBezTo>
                      <a:pt x="4262" y="5715"/>
                      <a:pt x="4450" y="5667"/>
                      <a:pt x="4667" y="5573"/>
                    </a:cubicBezTo>
                    <a:cubicBezTo>
                      <a:pt x="4869" y="5525"/>
                      <a:pt x="5087" y="5462"/>
                      <a:pt x="5305" y="5382"/>
                    </a:cubicBezTo>
                    <a:cubicBezTo>
                      <a:pt x="5538" y="5319"/>
                      <a:pt x="5756" y="5240"/>
                      <a:pt x="6005" y="5177"/>
                    </a:cubicBezTo>
                    <a:cubicBezTo>
                      <a:pt x="6253" y="5129"/>
                      <a:pt x="6503" y="5034"/>
                      <a:pt x="6814" y="4987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8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17" name="Freeform 293"/>
              <p:cNvSpPr>
                <a:spLocks/>
              </p:cNvSpPr>
              <p:nvPr/>
            </p:nvSpPr>
            <p:spPr bwMode="auto">
              <a:xfrm>
                <a:off x="2279" y="2075"/>
                <a:ext cx="534" cy="360"/>
              </a:xfrm>
              <a:custGeom>
                <a:avLst/>
                <a:gdLst/>
                <a:ahLst/>
                <a:cxnLst>
                  <a:cxn ang="0">
                    <a:pos x="0" y="5604"/>
                  </a:cxn>
                  <a:cxn ang="0">
                    <a:pos x="1151" y="5857"/>
                  </a:cxn>
                  <a:cxn ang="0">
                    <a:pos x="2085" y="6000"/>
                  </a:cxn>
                  <a:cxn ang="0">
                    <a:pos x="3360" y="5920"/>
                  </a:cxn>
                  <a:cxn ang="0">
                    <a:pos x="4060" y="5778"/>
                  </a:cxn>
                  <a:cxn ang="0">
                    <a:pos x="4667" y="5573"/>
                  </a:cxn>
                  <a:cxn ang="0">
                    <a:pos x="5305" y="5382"/>
                  </a:cxn>
                  <a:cxn ang="0">
                    <a:pos x="6005" y="5177"/>
                  </a:cxn>
                  <a:cxn ang="0">
                    <a:pos x="6814" y="4987"/>
                  </a:cxn>
                  <a:cxn ang="0">
                    <a:pos x="7732" y="4844"/>
                  </a:cxn>
                  <a:cxn ang="0">
                    <a:pos x="8899" y="4812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5604"/>
                  </a:cxn>
                </a:cxnLst>
                <a:rect l="0" t="0" r="r" b="b"/>
                <a:pathLst>
                  <a:path w="8899" h="6000">
                    <a:moveTo>
                      <a:pt x="0" y="5604"/>
                    </a:moveTo>
                    <a:cubicBezTo>
                      <a:pt x="389" y="5715"/>
                      <a:pt x="777" y="5778"/>
                      <a:pt x="1151" y="5857"/>
                    </a:cubicBezTo>
                    <a:cubicBezTo>
                      <a:pt x="1478" y="5920"/>
                      <a:pt x="1789" y="5937"/>
                      <a:pt x="2085" y="6000"/>
                    </a:cubicBezTo>
                    <a:cubicBezTo>
                      <a:pt x="2924" y="6000"/>
                      <a:pt x="3142" y="5937"/>
                      <a:pt x="3360" y="5920"/>
                    </a:cubicBezTo>
                    <a:cubicBezTo>
                      <a:pt x="3594" y="5889"/>
                      <a:pt x="3842" y="5825"/>
                      <a:pt x="4060" y="5778"/>
                    </a:cubicBezTo>
                    <a:cubicBezTo>
                      <a:pt x="4262" y="5715"/>
                      <a:pt x="4450" y="5667"/>
                      <a:pt x="4667" y="5573"/>
                    </a:cubicBezTo>
                    <a:cubicBezTo>
                      <a:pt x="4869" y="5525"/>
                      <a:pt x="5087" y="5462"/>
                      <a:pt x="5305" y="5382"/>
                    </a:cubicBezTo>
                    <a:cubicBezTo>
                      <a:pt x="5538" y="5319"/>
                      <a:pt x="5756" y="5240"/>
                      <a:pt x="6005" y="5177"/>
                    </a:cubicBezTo>
                    <a:cubicBezTo>
                      <a:pt x="6253" y="5129"/>
                      <a:pt x="6503" y="5034"/>
                      <a:pt x="6814" y="4987"/>
                    </a:cubicBezTo>
                    <a:cubicBezTo>
                      <a:pt x="7110" y="4955"/>
                      <a:pt x="7390" y="4876"/>
                      <a:pt x="7732" y="4844"/>
                    </a:cubicBezTo>
                    <a:cubicBezTo>
                      <a:pt x="8090" y="4844"/>
                      <a:pt x="8478" y="4812"/>
                      <a:pt x="8899" y="4812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5604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19" name="Rectangle 295"/>
            <p:cNvSpPr>
              <a:spLocks noChangeArrowheads="1"/>
            </p:cNvSpPr>
            <p:nvPr/>
          </p:nvSpPr>
          <p:spPr bwMode="auto">
            <a:xfrm>
              <a:off x="3706813" y="33861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0" name="Rectangle 296"/>
            <p:cNvSpPr>
              <a:spLocks noChangeArrowheads="1"/>
            </p:cNvSpPr>
            <p:nvPr/>
          </p:nvSpPr>
          <p:spPr bwMode="auto">
            <a:xfrm>
              <a:off x="3732213" y="3386138"/>
              <a:ext cx="473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PDA 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" name="Rectangle 297"/>
            <p:cNvSpPr>
              <a:spLocks noChangeArrowheads="1"/>
            </p:cNvSpPr>
            <p:nvPr/>
          </p:nvSpPr>
          <p:spPr bwMode="auto">
            <a:xfrm>
              <a:off x="3706813" y="3548063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2" name="Rectangle 298"/>
            <p:cNvSpPr>
              <a:spLocks noChangeArrowheads="1"/>
            </p:cNvSpPr>
            <p:nvPr/>
          </p:nvSpPr>
          <p:spPr bwMode="auto">
            <a:xfrm>
              <a:off x="4298950" y="3548063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3" name="Freeform 299"/>
            <p:cNvSpPr>
              <a:spLocks noEditPoints="1"/>
            </p:cNvSpPr>
            <p:nvPr/>
          </p:nvSpPr>
          <p:spPr bwMode="auto">
            <a:xfrm>
              <a:off x="3144838" y="2882900"/>
              <a:ext cx="77788" cy="4111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1" y="219"/>
                </a:cxn>
                <a:cxn ang="0">
                  <a:pos x="19" y="219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9" y="211"/>
                </a:cxn>
                <a:cxn ang="0">
                  <a:pos x="25" y="259"/>
                </a:cxn>
                <a:cxn ang="0">
                  <a:pos x="1" y="211"/>
                </a:cxn>
                <a:cxn ang="0">
                  <a:pos x="49" y="211"/>
                </a:cxn>
              </a:cxnLst>
              <a:rect l="0" t="0" r="r" b="b"/>
              <a:pathLst>
                <a:path w="49" h="259">
                  <a:moveTo>
                    <a:pt x="30" y="40"/>
                  </a:moveTo>
                  <a:lnTo>
                    <a:pt x="31" y="219"/>
                  </a:lnTo>
                  <a:lnTo>
                    <a:pt x="19" y="219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9" y="211"/>
                  </a:moveTo>
                  <a:lnTo>
                    <a:pt x="25" y="259"/>
                  </a:lnTo>
                  <a:lnTo>
                    <a:pt x="1" y="211"/>
                  </a:lnTo>
                  <a:lnTo>
                    <a:pt x="49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15" name="Group 302"/>
            <p:cNvGrpSpPr>
              <a:grpSpLocks/>
            </p:cNvGrpSpPr>
            <p:nvPr/>
          </p:nvGrpSpPr>
          <p:grpSpPr bwMode="auto">
            <a:xfrm>
              <a:off x="4551363" y="3279775"/>
              <a:ext cx="847725" cy="571500"/>
              <a:chOff x="2867" y="2066"/>
              <a:chExt cx="534" cy="360"/>
            </a:xfrm>
          </p:grpSpPr>
          <p:sp>
            <p:nvSpPr>
              <p:cNvPr id="1324" name="Freeform 300"/>
              <p:cNvSpPr>
                <a:spLocks/>
              </p:cNvSpPr>
              <p:nvPr/>
            </p:nvSpPr>
            <p:spPr bwMode="auto">
              <a:xfrm>
                <a:off x="2867" y="2066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3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4" y="2787"/>
                  </a:cxn>
                  <a:cxn ang="0">
                    <a:pos x="2653" y="2691"/>
                  </a:cxn>
                  <a:cxn ang="0">
                    <a:pos x="3003" y="2589"/>
                  </a:cxn>
                  <a:cxn ang="0">
                    <a:pos x="3407" y="2494"/>
                  </a:cxn>
                  <a:cxn ang="0">
                    <a:pos x="3866" y="2422"/>
                  </a:cxn>
                  <a:cxn ang="0">
                    <a:pos x="4450" y="240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50" h="3000">
                    <a:moveTo>
                      <a:pt x="0" y="2802"/>
                    </a:moveTo>
                    <a:cubicBezTo>
                      <a:pt x="195" y="2858"/>
                      <a:pt x="389" y="2889"/>
                      <a:pt x="576" y="2929"/>
                    </a:cubicBezTo>
                    <a:cubicBezTo>
                      <a:pt x="739" y="2960"/>
                      <a:pt x="895" y="2969"/>
                      <a:pt x="1043" y="3000"/>
                    </a:cubicBezTo>
                    <a:cubicBezTo>
                      <a:pt x="1462" y="3000"/>
                      <a:pt x="1571" y="2969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8"/>
                      <a:pt x="2225" y="2834"/>
                      <a:pt x="2334" y="2787"/>
                    </a:cubicBezTo>
                    <a:cubicBezTo>
                      <a:pt x="2435" y="2763"/>
                      <a:pt x="2544" y="2731"/>
                      <a:pt x="2653" y="2691"/>
                    </a:cubicBezTo>
                    <a:cubicBezTo>
                      <a:pt x="2769" y="2660"/>
                      <a:pt x="2878" y="2620"/>
                      <a:pt x="3003" y="2589"/>
                    </a:cubicBezTo>
                    <a:cubicBezTo>
                      <a:pt x="3127" y="2565"/>
                      <a:pt x="3252" y="2517"/>
                      <a:pt x="3407" y="2494"/>
                    </a:cubicBezTo>
                    <a:cubicBezTo>
                      <a:pt x="3555" y="2478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50" y="240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25" name="Freeform 301"/>
              <p:cNvSpPr>
                <a:spLocks/>
              </p:cNvSpPr>
              <p:nvPr/>
            </p:nvSpPr>
            <p:spPr bwMode="auto">
              <a:xfrm>
                <a:off x="2867" y="2066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3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4" y="2787"/>
                  </a:cxn>
                  <a:cxn ang="0">
                    <a:pos x="2653" y="2691"/>
                  </a:cxn>
                  <a:cxn ang="0">
                    <a:pos x="3003" y="2589"/>
                  </a:cxn>
                  <a:cxn ang="0">
                    <a:pos x="3407" y="2494"/>
                  </a:cxn>
                  <a:cxn ang="0">
                    <a:pos x="3866" y="2422"/>
                  </a:cxn>
                  <a:cxn ang="0">
                    <a:pos x="4450" y="240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50" h="3000">
                    <a:moveTo>
                      <a:pt x="0" y="2802"/>
                    </a:moveTo>
                    <a:cubicBezTo>
                      <a:pt x="195" y="2858"/>
                      <a:pt x="389" y="2889"/>
                      <a:pt x="576" y="2929"/>
                    </a:cubicBezTo>
                    <a:cubicBezTo>
                      <a:pt x="739" y="2960"/>
                      <a:pt x="895" y="2969"/>
                      <a:pt x="1043" y="3000"/>
                    </a:cubicBezTo>
                    <a:cubicBezTo>
                      <a:pt x="1462" y="3000"/>
                      <a:pt x="1571" y="2969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8"/>
                      <a:pt x="2225" y="2834"/>
                      <a:pt x="2334" y="2787"/>
                    </a:cubicBezTo>
                    <a:cubicBezTo>
                      <a:pt x="2435" y="2763"/>
                      <a:pt x="2544" y="2731"/>
                      <a:pt x="2653" y="2691"/>
                    </a:cubicBezTo>
                    <a:cubicBezTo>
                      <a:pt x="2769" y="2660"/>
                      <a:pt x="2878" y="2620"/>
                      <a:pt x="3003" y="2589"/>
                    </a:cubicBezTo>
                    <a:cubicBezTo>
                      <a:pt x="3127" y="2565"/>
                      <a:pt x="3252" y="2517"/>
                      <a:pt x="3407" y="2494"/>
                    </a:cubicBezTo>
                    <a:cubicBezTo>
                      <a:pt x="3555" y="2478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50" y="240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27" name="Rectangle 303"/>
            <p:cNvSpPr>
              <a:spLocks noChangeArrowheads="1"/>
            </p:cNvSpPr>
            <p:nvPr/>
          </p:nvSpPr>
          <p:spPr bwMode="auto">
            <a:xfrm>
              <a:off x="4597400" y="3302000"/>
              <a:ext cx="600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Multitouch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8" name="Rectangle 304"/>
            <p:cNvSpPr>
              <a:spLocks noChangeArrowheads="1"/>
            </p:cNvSpPr>
            <p:nvPr/>
          </p:nvSpPr>
          <p:spPr bwMode="auto">
            <a:xfrm>
              <a:off x="4597400" y="3462338"/>
              <a:ext cx="37941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Phone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9" name="Rectangle 305"/>
            <p:cNvSpPr>
              <a:spLocks noChangeArrowheads="1"/>
            </p:cNvSpPr>
            <p:nvPr/>
          </p:nvSpPr>
          <p:spPr bwMode="auto">
            <a:xfrm>
              <a:off x="4919663" y="3462338"/>
              <a:ext cx="2508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0" name="Rectangle 306"/>
            <p:cNvSpPr>
              <a:spLocks noChangeArrowheads="1"/>
            </p:cNvSpPr>
            <p:nvPr/>
          </p:nvSpPr>
          <p:spPr bwMode="auto">
            <a:xfrm>
              <a:off x="4597400" y="3622675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" name="Rectangle 307"/>
            <p:cNvSpPr>
              <a:spLocks noChangeArrowheads="1"/>
            </p:cNvSpPr>
            <p:nvPr/>
          </p:nvSpPr>
          <p:spPr bwMode="auto">
            <a:xfrm>
              <a:off x="5191125" y="3622675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" name="Freeform 308"/>
            <p:cNvSpPr>
              <a:spLocks noEditPoints="1"/>
            </p:cNvSpPr>
            <p:nvPr/>
          </p:nvSpPr>
          <p:spPr bwMode="auto">
            <a:xfrm>
              <a:off x="3054350" y="3844925"/>
              <a:ext cx="76200" cy="36988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193"/>
                </a:cxn>
                <a:cxn ang="0">
                  <a:pos x="18" y="193"/>
                </a:cxn>
                <a:cxn ang="0">
                  <a:pos x="18" y="0"/>
                </a:cxn>
                <a:cxn ang="0">
                  <a:pos x="30" y="0"/>
                </a:cxn>
                <a:cxn ang="0">
                  <a:pos x="48" y="185"/>
                </a:cxn>
                <a:cxn ang="0">
                  <a:pos x="24" y="233"/>
                </a:cxn>
                <a:cxn ang="0">
                  <a:pos x="0" y="185"/>
                </a:cxn>
                <a:cxn ang="0">
                  <a:pos x="48" y="185"/>
                </a:cxn>
              </a:cxnLst>
              <a:rect l="0" t="0" r="r" b="b"/>
              <a:pathLst>
                <a:path w="48" h="233">
                  <a:moveTo>
                    <a:pt x="30" y="0"/>
                  </a:moveTo>
                  <a:lnTo>
                    <a:pt x="30" y="193"/>
                  </a:lnTo>
                  <a:lnTo>
                    <a:pt x="18" y="193"/>
                  </a:lnTo>
                  <a:lnTo>
                    <a:pt x="18" y="0"/>
                  </a:lnTo>
                  <a:lnTo>
                    <a:pt x="30" y="0"/>
                  </a:lnTo>
                  <a:close/>
                  <a:moveTo>
                    <a:pt x="48" y="185"/>
                  </a:moveTo>
                  <a:lnTo>
                    <a:pt x="24" y="233"/>
                  </a:lnTo>
                  <a:lnTo>
                    <a:pt x="0" y="185"/>
                  </a:lnTo>
                  <a:lnTo>
                    <a:pt x="48" y="185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33" name="Freeform 309"/>
            <p:cNvSpPr>
              <a:spLocks noEditPoints="1"/>
            </p:cNvSpPr>
            <p:nvPr/>
          </p:nvSpPr>
          <p:spPr bwMode="auto">
            <a:xfrm>
              <a:off x="4889500" y="3824288"/>
              <a:ext cx="76200" cy="390525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0" y="206"/>
                </a:cxn>
                <a:cxn ang="0">
                  <a:pos x="18" y="206"/>
                </a:cxn>
                <a:cxn ang="0">
                  <a:pos x="17" y="0"/>
                </a:cxn>
                <a:cxn ang="0">
                  <a:pos x="29" y="0"/>
                </a:cxn>
                <a:cxn ang="0">
                  <a:pos x="48" y="198"/>
                </a:cxn>
                <a:cxn ang="0">
                  <a:pos x="24" y="246"/>
                </a:cxn>
                <a:cxn ang="0">
                  <a:pos x="0" y="198"/>
                </a:cxn>
                <a:cxn ang="0">
                  <a:pos x="48" y="198"/>
                </a:cxn>
              </a:cxnLst>
              <a:rect l="0" t="0" r="r" b="b"/>
              <a:pathLst>
                <a:path w="48" h="246">
                  <a:moveTo>
                    <a:pt x="29" y="0"/>
                  </a:moveTo>
                  <a:lnTo>
                    <a:pt x="30" y="206"/>
                  </a:lnTo>
                  <a:lnTo>
                    <a:pt x="18" y="206"/>
                  </a:lnTo>
                  <a:lnTo>
                    <a:pt x="17" y="0"/>
                  </a:lnTo>
                  <a:lnTo>
                    <a:pt x="29" y="0"/>
                  </a:lnTo>
                  <a:close/>
                  <a:moveTo>
                    <a:pt x="48" y="198"/>
                  </a:moveTo>
                  <a:lnTo>
                    <a:pt x="24" y="246"/>
                  </a:lnTo>
                  <a:lnTo>
                    <a:pt x="0" y="198"/>
                  </a:lnTo>
                  <a:lnTo>
                    <a:pt x="48" y="198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34" name="Freeform 310"/>
            <p:cNvSpPr>
              <a:spLocks noEditPoints="1"/>
            </p:cNvSpPr>
            <p:nvPr/>
          </p:nvSpPr>
          <p:spPr bwMode="auto">
            <a:xfrm>
              <a:off x="4879975" y="2882900"/>
              <a:ext cx="76200" cy="398462"/>
            </a:xfrm>
            <a:custGeom>
              <a:avLst/>
              <a:gdLst/>
              <a:ahLst/>
              <a:cxnLst>
                <a:cxn ang="0">
                  <a:pos x="30" y="40"/>
                </a:cxn>
                <a:cxn ang="0">
                  <a:pos x="31" y="211"/>
                </a:cxn>
                <a:cxn ang="0">
                  <a:pos x="19" y="211"/>
                </a:cxn>
                <a:cxn ang="0">
                  <a:pos x="18" y="40"/>
                </a:cxn>
                <a:cxn ang="0">
                  <a:pos x="30" y="40"/>
                </a:cxn>
                <a:cxn ang="0">
                  <a:pos x="0" y="48"/>
                </a:cxn>
                <a:cxn ang="0">
                  <a:pos x="24" y="0"/>
                </a:cxn>
                <a:cxn ang="0">
                  <a:pos x="48" y="48"/>
                </a:cxn>
                <a:cxn ang="0">
                  <a:pos x="0" y="48"/>
                </a:cxn>
                <a:cxn ang="0">
                  <a:pos x="48" y="203"/>
                </a:cxn>
                <a:cxn ang="0">
                  <a:pos x="25" y="251"/>
                </a:cxn>
                <a:cxn ang="0">
                  <a:pos x="0" y="203"/>
                </a:cxn>
                <a:cxn ang="0">
                  <a:pos x="48" y="203"/>
                </a:cxn>
              </a:cxnLst>
              <a:rect l="0" t="0" r="r" b="b"/>
              <a:pathLst>
                <a:path w="48" h="251">
                  <a:moveTo>
                    <a:pt x="30" y="40"/>
                  </a:moveTo>
                  <a:lnTo>
                    <a:pt x="31" y="211"/>
                  </a:lnTo>
                  <a:lnTo>
                    <a:pt x="19" y="211"/>
                  </a:lnTo>
                  <a:lnTo>
                    <a:pt x="18" y="40"/>
                  </a:lnTo>
                  <a:lnTo>
                    <a:pt x="30" y="40"/>
                  </a:lnTo>
                  <a:close/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  <a:lnTo>
                    <a:pt x="0" y="48"/>
                  </a:lnTo>
                  <a:close/>
                  <a:moveTo>
                    <a:pt x="48" y="203"/>
                  </a:moveTo>
                  <a:lnTo>
                    <a:pt x="25" y="251"/>
                  </a:lnTo>
                  <a:lnTo>
                    <a:pt x="0" y="203"/>
                  </a:lnTo>
                  <a:lnTo>
                    <a:pt x="48" y="203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16" name="Group 315"/>
            <p:cNvGrpSpPr>
              <a:grpSpLocks/>
            </p:cNvGrpSpPr>
            <p:nvPr/>
          </p:nvGrpSpPr>
          <p:grpSpPr bwMode="auto">
            <a:xfrm>
              <a:off x="4576763" y="4214813"/>
              <a:ext cx="847725" cy="571500"/>
              <a:chOff x="2883" y="2655"/>
              <a:chExt cx="534" cy="360"/>
            </a:xfrm>
          </p:grpSpPr>
          <p:sp>
            <p:nvSpPr>
              <p:cNvPr id="1337" name="Freeform 313"/>
              <p:cNvSpPr>
                <a:spLocks/>
              </p:cNvSpPr>
              <p:nvPr/>
            </p:nvSpPr>
            <p:spPr bwMode="auto">
              <a:xfrm>
                <a:off x="2883" y="2655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2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3" y="2786"/>
                  </a:cxn>
                  <a:cxn ang="0">
                    <a:pos x="2652" y="2691"/>
                  </a:cxn>
                  <a:cxn ang="0">
                    <a:pos x="3003" y="2588"/>
                  </a:cxn>
                  <a:cxn ang="0">
                    <a:pos x="3407" y="2493"/>
                  </a:cxn>
                  <a:cxn ang="0">
                    <a:pos x="3866" y="2422"/>
                  </a:cxn>
                  <a:cxn ang="0">
                    <a:pos x="4449" y="2406"/>
                  </a:cxn>
                  <a:cxn ang="0">
                    <a:pos x="4449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49" h="3000">
                    <a:moveTo>
                      <a:pt x="0" y="2802"/>
                    </a:moveTo>
                    <a:cubicBezTo>
                      <a:pt x="194" y="2857"/>
                      <a:pt x="389" y="2889"/>
                      <a:pt x="576" y="2929"/>
                    </a:cubicBezTo>
                    <a:cubicBezTo>
                      <a:pt x="739" y="2960"/>
                      <a:pt x="894" y="2968"/>
                      <a:pt x="1042" y="3000"/>
                    </a:cubicBezTo>
                    <a:cubicBezTo>
                      <a:pt x="1462" y="3000"/>
                      <a:pt x="1571" y="2968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7"/>
                      <a:pt x="2225" y="2833"/>
                      <a:pt x="2333" y="2786"/>
                    </a:cubicBezTo>
                    <a:cubicBezTo>
                      <a:pt x="2434" y="2762"/>
                      <a:pt x="2544" y="2731"/>
                      <a:pt x="2652" y="2691"/>
                    </a:cubicBezTo>
                    <a:cubicBezTo>
                      <a:pt x="2769" y="2659"/>
                      <a:pt x="2878" y="2620"/>
                      <a:pt x="3003" y="2588"/>
                    </a:cubicBezTo>
                    <a:cubicBezTo>
                      <a:pt x="3127" y="2564"/>
                      <a:pt x="3251" y="2517"/>
                      <a:pt x="3407" y="2493"/>
                    </a:cubicBezTo>
                    <a:cubicBezTo>
                      <a:pt x="3555" y="2477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49" y="2406"/>
                    </a:cubicBezTo>
                    <a:lnTo>
                      <a:pt x="4449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38" name="Freeform 314"/>
              <p:cNvSpPr>
                <a:spLocks/>
              </p:cNvSpPr>
              <p:nvPr/>
            </p:nvSpPr>
            <p:spPr bwMode="auto">
              <a:xfrm>
                <a:off x="2883" y="2655"/>
                <a:ext cx="534" cy="360"/>
              </a:xfrm>
              <a:custGeom>
                <a:avLst/>
                <a:gdLst/>
                <a:ahLst/>
                <a:cxnLst>
                  <a:cxn ang="0">
                    <a:pos x="0" y="2802"/>
                  </a:cxn>
                  <a:cxn ang="0">
                    <a:pos x="576" y="2929"/>
                  </a:cxn>
                  <a:cxn ang="0">
                    <a:pos x="1042" y="3000"/>
                  </a:cxn>
                  <a:cxn ang="0">
                    <a:pos x="1680" y="2960"/>
                  </a:cxn>
                  <a:cxn ang="0">
                    <a:pos x="2030" y="2889"/>
                  </a:cxn>
                  <a:cxn ang="0">
                    <a:pos x="2333" y="2786"/>
                  </a:cxn>
                  <a:cxn ang="0">
                    <a:pos x="2652" y="2691"/>
                  </a:cxn>
                  <a:cxn ang="0">
                    <a:pos x="3003" y="2588"/>
                  </a:cxn>
                  <a:cxn ang="0">
                    <a:pos x="3407" y="2493"/>
                  </a:cxn>
                  <a:cxn ang="0">
                    <a:pos x="3866" y="2422"/>
                  </a:cxn>
                  <a:cxn ang="0">
                    <a:pos x="4449" y="2406"/>
                  </a:cxn>
                  <a:cxn ang="0">
                    <a:pos x="4449" y="0"/>
                  </a:cxn>
                  <a:cxn ang="0">
                    <a:pos x="0" y="0"/>
                  </a:cxn>
                  <a:cxn ang="0">
                    <a:pos x="0" y="2802"/>
                  </a:cxn>
                </a:cxnLst>
                <a:rect l="0" t="0" r="r" b="b"/>
                <a:pathLst>
                  <a:path w="4449" h="3000">
                    <a:moveTo>
                      <a:pt x="0" y="2802"/>
                    </a:moveTo>
                    <a:cubicBezTo>
                      <a:pt x="194" y="2857"/>
                      <a:pt x="389" y="2889"/>
                      <a:pt x="576" y="2929"/>
                    </a:cubicBezTo>
                    <a:cubicBezTo>
                      <a:pt x="739" y="2960"/>
                      <a:pt x="894" y="2968"/>
                      <a:pt x="1042" y="3000"/>
                    </a:cubicBezTo>
                    <a:cubicBezTo>
                      <a:pt x="1462" y="3000"/>
                      <a:pt x="1571" y="2968"/>
                      <a:pt x="1680" y="2960"/>
                    </a:cubicBezTo>
                    <a:cubicBezTo>
                      <a:pt x="1797" y="2944"/>
                      <a:pt x="1921" y="2913"/>
                      <a:pt x="2030" y="2889"/>
                    </a:cubicBezTo>
                    <a:cubicBezTo>
                      <a:pt x="2131" y="2857"/>
                      <a:pt x="2225" y="2833"/>
                      <a:pt x="2333" y="2786"/>
                    </a:cubicBezTo>
                    <a:cubicBezTo>
                      <a:pt x="2434" y="2762"/>
                      <a:pt x="2544" y="2731"/>
                      <a:pt x="2652" y="2691"/>
                    </a:cubicBezTo>
                    <a:cubicBezTo>
                      <a:pt x="2769" y="2659"/>
                      <a:pt x="2878" y="2620"/>
                      <a:pt x="3003" y="2588"/>
                    </a:cubicBezTo>
                    <a:cubicBezTo>
                      <a:pt x="3127" y="2564"/>
                      <a:pt x="3251" y="2517"/>
                      <a:pt x="3407" y="2493"/>
                    </a:cubicBezTo>
                    <a:cubicBezTo>
                      <a:pt x="3555" y="2477"/>
                      <a:pt x="3695" y="2438"/>
                      <a:pt x="3866" y="2422"/>
                    </a:cubicBezTo>
                    <a:cubicBezTo>
                      <a:pt x="4045" y="2422"/>
                      <a:pt x="4239" y="2406"/>
                      <a:pt x="4449" y="2406"/>
                    </a:cubicBezTo>
                    <a:lnTo>
                      <a:pt x="4449" y="0"/>
                    </a:lnTo>
                    <a:lnTo>
                      <a:pt x="0" y="0"/>
                    </a:lnTo>
                    <a:lnTo>
                      <a:pt x="0" y="2802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40" name="Rectangle 316"/>
            <p:cNvSpPr>
              <a:spLocks noChangeArrowheads="1"/>
            </p:cNvSpPr>
            <p:nvPr/>
          </p:nvSpPr>
          <p:spPr bwMode="auto">
            <a:xfrm>
              <a:off x="4602163" y="4222750"/>
              <a:ext cx="6000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Multitouch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1" name="Rectangle 317"/>
            <p:cNvSpPr>
              <a:spLocks noChangeArrowheads="1"/>
            </p:cNvSpPr>
            <p:nvPr/>
          </p:nvSpPr>
          <p:spPr bwMode="auto">
            <a:xfrm>
              <a:off x="4602163" y="4383088"/>
              <a:ext cx="4397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Phone 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2" name="Rectangle 318"/>
            <p:cNvSpPr>
              <a:spLocks noChangeArrowheads="1"/>
            </p:cNvSpPr>
            <p:nvPr/>
          </p:nvSpPr>
          <p:spPr bwMode="auto">
            <a:xfrm>
              <a:off x="4984750" y="4383088"/>
              <a:ext cx="1841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3" name="Rectangle 319"/>
            <p:cNvSpPr>
              <a:spLocks noChangeArrowheads="1"/>
            </p:cNvSpPr>
            <p:nvPr/>
          </p:nvSpPr>
          <p:spPr bwMode="auto">
            <a:xfrm>
              <a:off x="4602163" y="45418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4" name="Rectangle 320"/>
            <p:cNvSpPr>
              <a:spLocks noChangeArrowheads="1"/>
            </p:cNvSpPr>
            <p:nvPr/>
          </p:nvSpPr>
          <p:spPr bwMode="auto">
            <a:xfrm>
              <a:off x="5195888" y="45418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6" name="Rectangle 322"/>
            <p:cNvSpPr>
              <a:spLocks noChangeArrowheads="1"/>
            </p:cNvSpPr>
            <p:nvPr/>
          </p:nvSpPr>
          <p:spPr bwMode="auto">
            <a:xfrm>
              <a:off x="2671763" y="3074988"/>
              <a:ext cx="10160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5" name="Freeform 371"/>
            <p:cNvSpPr>
              <a:spLocks noEditPoints="1"/>
            </p:cNvSpPr>
            <p:nvPr/>
          </p:nvSpPr>
          <p:spPr bwMode="auto">
            <a:xfrm>
              <a:off x="2622550" y="3162300"/>
              <a:ext cx="3017838" cy="803275"/>
            </a:xfrm>
            <a:custGeom>
              <a:avLst/>
              <a:gdLst/>
              <a:ahLst/>
              <a:cxnLst>
                <a:cxn ang="0">
                  <a:pos x="1808" y="6"/>
                </a:cxn>
                <a:cxn ang="0">
                  <a:pos x="1712" y="6"/>
                </a:cxn>
                <a:cxn ang="0">
                  <a:pos x="1622" y="0"/>
                </a:cxn>
                <a:cxn ang="0">
                  <a:pos x="1580" y="0"/>
                </a:cxn>
                <a:cxn ang="0">
                  <a:pos x="1490" y="6"/>
                </a:cxn>
                <a:cxn ang="0">
                  <a:pos x="1376" y="6"/>
                </a:cxn>
                <a:cxn ang="0">
                  <a:pos x="1280" y="6"/>
                </a:cxn>
                <a:cxn ang="0">
                  <a:pos x="1232" y="0"/>
                </a:cxn>
                <a:cxn ang="0">
                  <a:pos x="1148" y="0"/>
                </a:cxn>
                <a:cxn ang="0">
                  <a:pos x="1100" y="6"/>
                </a:cxn>
                <a:cxn ang="0">
                  <a:pos x="986" y="6"/>
                </a:cxn>
                <a:cxn ang="0">
                  <a:pos x="890" y="6"/>
                </a:cxn>
                <a:cxn ang="0">
                  <a:pos x="800" y="0"/>
                </a:cxn>
                <a:cxn ang="0">
                  <a:pos x="758" y="0"/>
                </a:cxn>
                <a:cxn ang="0">
                  <a:pos x="668" y="6"/>
                </a:cxn>
                <a:cxn ang="0">
                  <a:pos x="554" y="6"/>
                </a:cxn>
                <a:cxn ang="0">
                  <a:pos x="458" y="6"/>
                </a:cxn>
                <a:cxn ang="0">
                  <a:pos x="368" y="0"/>
                </a:cxn>
                <a:cxn ang="0">
                  <a:pos x="326" y="0"/>
                </a:cxn>
                <a:cxn ang="0">
                  <a:pos x="236" y="6"/>
                </a:cxn>
                <a:cxn ang="0">
                  <a:pos x="122" y="6"/>
                </a:cxn>
                <a:cxn ang="0">
                  <a:pos x="26" y="6"/>
                </a:cxn>
                <a:cxn ang="0">
                  <a:pos x="8" y="6"/>
                </a:cxn>
                <a:cxn ang="0">
                  <a:pos x="6" y="113"/>
                </a:cxn>
                <a:cxn ang="0">
                  <a:pos x="6" y="209"/>
                </a:cxn>
                <a:cxn ang="0">
                  <a:pos x="0" y="257"/>
                </a:cxn>
                <a:cxn ang="0">
                  <a:pos x="0" y="341"/>
                </a:cxn>
                <a:cxn ang="0">
                  <a:pos x="6" y="389"/>
                </a:cxn>
                <a:cxn ang="0">
                  <a:pos x="6" y="503"/>
                </a:cxn>
                <a:cxn ang="0">
                  <a:pos x="69" y="506"/>
                </a:cxn>
                <a:cxn ang="0">
                  <a:pos x="117" y="500"/>
                </a:cxn>
                <a:cxn ang="0">
                  <a:pos x="231" y="500"/>
                </a:cxn>
                <a:cxn ang="0">
                  <a:pos x="327" y="500"/>
                </a:cxn>
                <a:cxn ang="0">
                  <a:pos x="417" y="506"/>
                </a:cxn>
                <a:cxn ang="0">
                  <a:pos x="459" y="506"/>
                </a:cxn>
                <a:cxn ang="0">
                  <a:pos x="549" y="500"/>
                </a:cxn>
                <a:cxn ang="0">
                  <a:pos x="663" y="500"/>
                </a:cxn>
                <a:cxn ang="0">
                  <a:pos x="759" y="500"/>
                </a:cxn>
                <a:cxn ang="0">
                  <a:pos x="849" y="506"/>
                </a:cxn>
                <a:cxn ang="0">
                  <a:pos x="891" y="506"/>
                </a:cxn>
                <a:cxn ang="0">
                  <a:pos x="981" y="500"/>
                </a:cxn>
                <a:cxn ang="0">
                  <a:pos x="1095" y="500"/>
                </a:cxn>
                <a:cxn ang="0">
                  <a:pos x="1191" y="500"/>
                </a:cxn>
                <a:cxn ang="0">
                  <a:pos x="1239" y="506"/>
                </a:cxn>
                <a:cxn ang="0">
                  <a:pos x="1323" y="506"/>
                </a:cxn>
                <a:cxn ang="0">
                  <a:pos x="1371" y="500"/>
                </a:cxn>
                <a:cxn ang="0">
                  <a:pos x="1485" y="500"/>
                </a:cxn>
                <a:cxn ang="0">
                  <a:pos x="1581" y="500"/>
                </a:cxn>
                <a:cxn ang="0">
                  <a:pos x="1671" y="506"/>
                </a:cxn>
                <a:cxn ang="0">
                  <a:pos x="1713" y="506"/>
                </a:cxn>
                <a:cxn ang="0">
                  <a:pos x="1803" y="500"/>
                </a:cxn>
                <a:cxn ang="0">
                  <a:pos x="1901" y="506"/>
                </a:cxn>
                <a:cxn ang="0">
                  <a:pos x="1901" y="460"/>
                </a:cxn>
                <a:cxn ang="0">
                  <a:pos x="1895" y="370"/>
                </a:cxn>
                <a:cxn ang="0">
                  <a:pos x="1895" y="256"/>
                </a:cxn>
                <a:cxn ang="0">
                  <a:pos x="1895" y="160"/>
                </a:cxn>
                <a:cxn ang="0">
                  <a:pos x="1901" y="70"/>
                </a:cxn>
                <a:cxn ang="0">
                  <a:pos x="1901" y="28"/>
                </a:cxn>
              </a:cxnLst>
              <a:rect l="0" t="0" r="r" b="b"/>
              <a:pathLst>
                <a:path w="1901" h="506">
                  <a:moveTo>
                    <a:pt x="1898" y="6"/>
                  </a:moveTo>
                  <a:lnTo>
                    <a:pt x="1850" y="6"/>
                  </a:lnTo>
                  <a:lnTo>
                    <a:pt x="1850" y="0"/>
                  </a:lnTo>
                  <a:lnTo>
                    <a:pt x="1898" y="0"/>
                  </a:lnTo>
                  <a:lnTo>
                    <a:pt x="1898" y="6"/>
                  </a:lnTo>
                  <a:close/>
                  <a:moveTo>
                    <a:pt x="1832" y="6"/>
                  </a:moveTo>
                  <a:lnTo>
                    <a:pt x="1826" y="6"/>
                  </a:lnTo>
                  <a:lnTo>
                    <a:pt x="1826" y="0"/>
                  </a:lnTo>
                  <a:lnTo>
                    <a:pt x="1832" y="0"/>
                  </a:lnTo>
                  <a:lnTo>
                    <a:pt x="1832" y="6"/>
                  </a:lnTo>
                  <a:close/>
                  <a:moveTo>
                    <a:pt x="1808" y="6"/>
                  </a:moveTo>
                  <a:lnTo>
                    <a:pt x="1802" y="6"/>
                  </a:lnTo>
                  <a:lnTo>
                    <a:pt x="1802" y="0"/>
                  </a:lnTo>
                  <a:lnTo>
                    <a:pt x="1808" y="0"/>
                  </a:lnTo>
                  <a:lnTo>
                    <a:pt x="1808" y="6"/>
                  </a:lnTo>
                  <a:close/>
                  <a:moveTo>
                    <a:pt x="1784" y="6"/>
                  </a:moveTo>
                  <a:lnTo>
                    <a:pt x="1736" y="6"/>
                  </a:lnTo>
                  <a:lnTo>
                    <a:pt x="1736" y="0"/>
                  </a:lnTo>
                  <a:lnTo>
                    <a:pt x="1784" y="0"/>
                  </a:lnTo>
                  <a:lnTo>
                    <a:pt x="1784" y="6"/>
                  </a:lnTo>
                  <a:close/>
                  <a:moveTo>
                    <a:pt x="1718" y="6"/>
                  </a:moveTo>
                  <a:lnTo>
                    <a:pt x="1712" y="6"/>
                  </a:lnTo>
                  <a:lnTo>
                    <a:pt x="1712" y="0"/>
                  </a:lnTo>
                  <a:lnTo>
                    <a:pt x="1718" y="0"/>
                  </a:lnTo>
                  <a:lnTo>
                    <a:pt x="1718" y="6"/>
                  </a:lnTo>
                  <a:close/>
                  <a:moveTo>
                    <a:pt x="1694" y="6"/>
                  </a:moveTo>
                  <a:lnTo>
                    <a:pt x="1688" y="6"/>
                  </a:lnTo>
                  <a:lnTo>
                    <a:pt x="1688" y="0"/>
                  </a:lnTo>
                  <a:lnTo>
                    <a:pt x="1694" y="0"/>
                  </a:lnTo>
                  <a:lnTo>
                    <a:pt x="1694" y="6"/>
                  </a:lnTo>
                  <a:close/>
                  <a:moveTo>
                    <a:pt x="1670" y="6"/>
                  </a:moveTo>
                  <a:lnTo>
                    <a:pt x="1622" y="6"/>
                  </a:lnTo>
                  <a:lnTo>
                    <a:pt x="1622" y="0"/>
                  </a:lnTo>
                  <a:lnTo>
                    <a:pt x="1670" y="0"/>
                  </a:lnTo>
                  <a:lnTo>
                    <a:pt x="1670" y="6"/>
                  </a:lnTo>
                  <a:close/>
                  <a:moveTo>
                    <a:pt x="1604" y="6"/>
                  </a:moveTo>
                  <a:lnTo>
                    <a:pt x="1598" y="6"/>
                  </a:lnTo>
                  <a:lnTo>
                    <a:pt x="1598" y="0"/>
                  </a:lnTo>
                  <a:lnTo>
                    <a:pt x="1604" y="0"/>
                  </a:lnTo>
                  <a:lnTo>
                    <a:pt x="1604" y="6"/>
                  </a:lnTo>
                  <a:close/>
                  <a:moveTo>
                    <a:pt x="1580" y="6"/>
                  </a:moveTo>
                  <a:lnTo>
                    <a:pt x="1574" y="6"/>
                  </a:lnTo>
                  <a:lnTo>
                    <a:pt x="1574" y="0"/>
                  </a:lnTo>
                  <a:lnTo>
                    <a:pt x="1580" y="0"/>
                  </a:lnTo>
                  <a:lnTo>
                    <a:pt x="1580" y="6"/>
                  </a:lnTo>
                  <a:close/>
                  <a:moveTo>
                    <a:pt x="1556" y="6"/>
                  </a:moveTo>
                  <a:lnTo>
                    <a:pt x="1508" y="6"/>
                  </a:lnTo>
                  <a:lnTo>
                    <a:pt x="1508" y="0"/>
                  </a:lnTo>
                  <a:lnTo>
                    <a:pt x="1556" y="0"/>
                  </a:lnTo>
                  <a:lnTo>
                    <a:pt x="1556" y="6"/>
                  </a:lnTo>
                  <a:close/>
                  <a:moveTo>
                    <a:pt x="1490" y="6"/>
                  </a:moveTo>
                  <a:lnTo>
                    <a:pt x="1484" y="6"/>
                  </a:lnTo>
                  <a:lnTo>
                    <a:pt x="1484" y="0"/>
                  </a:lnTo>
                  <a:lnTo>
                    <a:pt x="1490" y="0"/>
                  </a:lnTo>
                  <a:lnTo>
                    <a:pt x="1490" y="6"/>
                  </a:lnTo>
                  <a:close/>
                  <a:moveTo>
                    <a:pt x="1466" y="6"/>
                  </a:moveTo>
                  <a:lnTo>
                    <a:pt x="1460" y="6"/>
                  </a:lnTo>
                  <a:lnTo>
                    <a:pt x="1460" y="0"/>
                  </a:lnTo>
                  <a:lnTo>
                    <a:pt x="1466" y="0"/>
                  </a:lnTo>
                  <a:lnTo>
                    <a:pt x="1466" y="6"/>
                  </a:lnTo>
                  <a:close/>
                  <a:moveTo>
                    <a:pt x="1442" y="6"/>
                  </a:moveTo>
                  <a:lnTo>
                    <a:pt x="1394" y="6"/>
                  </a:lnTo>
                  <a:lnTo>
                    <a:pt x="1394" y="0"/>
                  </a:lnTo>
                  <a:lnTo>
                    <a:pt x="1442" y="0"/>
                  </a:lnTo>
                  <a:lnTo>
                    <a:pt x="1442" y="6"/>
                  </a:lnTo>
                  <a:close/>
                  <a:moveTo>
                    <a:pt x="1376" y="6"/>
                  </a:moveTo>
                  <a:lnTo>
                    <a:pt x="1370" y="6"/>
                  </a:lnTo>
                  <a:lnTo>
                    <a:pt x="1370" y="0"/>
                  </a:lnTo>
                  <a:lnTo>
                    <a:pt x="1376" y="0"/>
                  </a:lnTo>
                  <a:lnTo>
                    <a:pt x="1376" y="6"/>
                  </a:lnTo>
                  <a:close/>
                  <a:moveTo>
                    <a:pt x="1352" y="6"/>
                  </a:moveTo>
                  <a:lnTo>
                    <a:pt x="1346" y="6"/>
                  </a:lnTo>
                  <a:lnTo>
                    <a:pt x="1346" y="0"/>
                  </a:lnTo>
                  <a:lnTo>
                    <a:pt x="1352" y="0"/>
                  </a:lnTo>
                  <a:lnTo>
                    <a:pt x="1352" y="6"/>
                  </a:lnTo>
                  <a:close/>
                  <a:moveTo>
                    <a:pt x="1328" y="6"/>
                  </a:moveTo>
                  <a:lnTo>
                    <a:pt x="1280" y="6"/>
                  </a:lnTo>
                  <a:lnTo>
                    <a:pt x="1280" y="0"/>
                  </a:lnTo>
                  <a:lnTo>
                    <a:pt x="1328" y="0"/>
                  </a:lnTo>
                  <a:lnTo>
                    <a:pt x="1328" y="6"/>
                  </a:lnTo>
                  <a:close/>
                  <a:moveTo>
                    <a:pt x="1262" y="6"/>
                  </a:moveTo>
                  <a:lnTo>
                    <a:pt x="1256" y="6"/>
                  </a:lnTo>
                  <a:lnTo>
                    <a:pt x="1256" y="0"/>
                  </a:lnTo>
                  <a:lnTo>
                    <a:pt x="1262" y="0"/>
                  </a:lnTo>
                  <a:lnTo>
                    <a:pt x="1262" y="6"/>
                  </a:lnTo>
                  <a:close/>
                  <a:moveTo>
                    <a:pt x="1238" y="6"/>
                  </a:moveTo>
                  <a:lnTo>
                    <a:pt x="1232" y="6"/>
                  </a:lnTo>
                  <a:lnTo>
                    <a:pt x="1232" y="0"/>
                  </a:lnTo>
                  <a:lnTo>
                    <a:pt x="1238" y="0"/>
                  </a:lnTo>
                  <a:lnTo>
                    <a:pt x="1238" y="6"/>
                  </a:lnTo>
                  <a:close/>
                  <a:moveTo>
                    <a:pt x="1214" y="6"/>
                  </a:moveTo>
                  <a:lnTo>
                    <a:pt x="1166" y="6"/>
                  </a:lnTo>
                  <a:lnTo>
                    <a:pt x="1166" y="0"/>
                  </a:lnTo>
                  <a:lnTo>
                    <a:pt x="1214" y="0"/>
                  </a:lnTo>
                  <a:lnTo>
                    <a:pt x="1214" y="6"/>
                  </a:lnTo>
                  <a:close/>
                  <a:moveTo>
                    <a:pt x="1148" y="6"/>
                  </a:moveTo>
                  <a:lnTo>
                    <a:pt x="1142" y="6"/>
                  </a:lnTo>
                  <a:lnTo>
                    <a:pt x="1142" y="0"/>
                  </a:lnTo>
                  <a:lnTo>
                    <a:pt x="1148" y="0"/>
                  </a:lnTo>
                  <a:lnTo>
                    <a:pt x="1148" y="6"/>
                  </a:lnTo>
                  <a:close/>
                  <a:moveTo>
                    <a:pt x="1124" y="6"/>
                  </a:moveTo>
                  <a:lnTo>
                    <a:pt x="1118" y="6"/>
                  </a:lnTo>
                  <a:lnTo>
                    <a:pt x="1118" y="0"/>
                  </a:lnTo>
                  <a:lnTo>
                    <a:pt x="1124" y="0"/>
                  </a:lnTo>
                  <a:lnTo>
                    <a:pt x="1124" y="6"/>
                  </a:lnTo>
                  <a:close/>
                  <a:moveTo>
                    <a:pt x="1100" y="6"/>
                  </a:moveTo>
                  <a:lnTo>
                    <a:pt x="1052" y="6"/>
                  </a:lnTo>
                  <a:lnTo>
                    <a:pt x="1052" y="0"/>
                  </a:lnTo>
                  <a:lnTo>
                    <a:pt x="1100" y="0"/>
                  </a:lnTo>
                  <a:lnTo>
                    <a:pt x="1100" y="6"/>
                  </a:lnTo>
                  <a:close/>
                  <a:moveTo>
                    <a:pt x="1034" y="6"/>
                  </a:moveTo>
                  <a:lnTo>
                    <a:pt x="1028" y="6"/>
                  </a:lnTo>
                  <a:lnTo>
                    <a:pt x="1028" y="0"/>
                  </a:lnTo>
                  <a:lnTo>
                    <a:pt x="1034" y="0"/>
                  </a:lnTo>
                  <a:lnTo>
                    <a:pt x="1034" y="6"/>
                  </a:lnTo>
                  <a:close/>
                  <a:moveTo>
                    <a:pt x="1010" y="6"/>
                  </a:moveTo>
                  <a:lnTo>
                    <a:pt x="1004" y="6"/>
                  </a:lnTo>
                  <a:lnTo>
                    <a:pt x="1004" y="0"/>
                  </a:lnTo>
                  <a:lnTo>
                    <a:pt x="1010" y="0"/>
                  </a:lnTo>
                  <a:lnTo>
                    <a:pt x="1010" y="6"/>
                  </a:lnTo>
                  <a:close/>
                  <a:moveTo>
                    <a:pt x="986" y="6"/>
                  </a:moveTo>
                  <a:lnTo>
                    <a:pt x="938" y="6"/>
                  </a:lnTo>
                  <a:lnTo>
                    <a:pt x="938" y="0"/>
                  </a:lnTo>
                  <a:lnTo>
                    <a:pt x="986" y="0"/>
                  </a:lnTo>
                  <a:lnTo>
                    <a:pt x="986" y="6"/>
                  </a:lnTo>
                  <a:close/>
                  <a:moveTo>
                    <a:pt x="920" y="6"/>
                  </a:moveTo>
                  <a:lnTo>
                    <a:pt x="914" y="6"/>
                  </a:lnTo>
                  <a:lnTo>
                    <a:pt x="914" y="0"/>
                  </a:lnTo>
                  <a:lnTo>
                    <a:pt x="920" y="0"/>
                  </a:lnTo>
                  <a:lnTo>
                    <a:pt x="920" y="6"/>
                  </a:lnTo>
                  <a:close/>
                  <a:moveTo>
                    <a:pt x="896" y="6"/>
                  </a:moveTo>
                  <a:lnTo>
                    <a:pt x="890" y="6"/>
                  </a:lnTo>
                  <a:lnTo>
                    <a:pt x="890" y="0"/>
                  </a:lnTo>
                  <a:lnTo>
                    <a:pt x="896" y="0"/>
                  </a:lnTo>
                  <a:lnTo>
                    <a:pt x="896" y="6"/>
                  </a:lnTo>
                  <a:close/>
                  <a:moveTo>
                    <a:pt x="872" y="6"/>
                  </a:moveTo>
                  <a:lnTo>
                    <a:pt x="824" y="6"/>
                  </a:lnTo>
                  <a:lnTo>
                    <a:pt x="824" y="0"/>
                  </a:lnTo>
                  <a:lnTo>
                    <a:pt x="872" y="0"/>
                  </a:lnTo>
                  <a:lnTo>
                    <a:pt x="872" y="6"/>
                  </a:lnTo>
                  <a:close/>
                  <a:moveTo>
                    <a:pt x="806" y="6"/>
                  </a:moveTo>
                  <a:lnTo>
                    <a:pt x="800" y="6"/>
                  </a:lnTo>
                  <a:lnTo>
                    <a:pt x="800" y="0"/>
                  </a:lnTo>
                  <a:lnTo>
                    <a:pt x="806" y="0"/>
                  </a:lnTo>
                  <a:lnTo>
                    <a:pt x="806" y="6"/>
                  </a:lnTo>
                  <a:close/>
                  <a:moveTo>
                    <a:pt x="782" y="6"/>
                  </a:moveTo>
                  <a:lnTo>
                    <a:pt x="776" y="6"/>
                  </a:lnTo>
                  <a:lnTo>
                    <a:pt x="776" y="0"/>
                  </a:lnTo>
                  <a:lnTo>
                    <a:pt x="782" y="0"/>
                  </a:lnTo>
                  <a:lnTo>
                    <a:pt x="782" y="6"/>
                  </a:lnTo>
                  <a:close/>
                  <a:moveTo>
                    <a:pt x="758" y="6"/>
                  </a:moveTo>
                  <a:lnTo>
                    <a:pt x="710" y="6"/>
                  </a:lnTo>
                  <a:lnTo>
                    <a:pt x="710" y="0"/>
                  </a:lnTo>
                  <a:lnTo>
                    <a:pt x="758" y="0"/>
                  </a:lnTo>
                  <a:lnTo>
                    <a:pt x="758" y="6"/>
                  </a:lnTo>
                  <a:close/>
                  <a:moveTo>
                    <a:pt x="692" y="6"/>
                  </a:moveTo>
                  <a:lnTo>
                    <a:pt x="686" y="6"/>
                  </a:lnTo>
                  <a:lnTo>
                    <a:pt x="686" y="0"/>
                  </a:lnTo>
                  <a:lnTo>
                    <a:pt x="692" y="0"/>
                  </a:lnTo>
                  <a:lnTo>
                    <a:pt x="692" y="6"/>
                  </a:lnTo>
                  <a:close/>
                  <a:moveTo>
                    <a:pt x="668" y="6"/>
                  </a:moveTo>
                  <a:lnTo>
                    <a:pt x="662" y="6"/>
                  </a:lnTo>
                  <a:lnTo>
                    <a:pt x="662" y="0"/>
                  </a:lnTo>
                  <a:lnTo>
                    <a:pt x="668" y="0"/>
                  </a:lnTo>
                  <a:lnTo>
                    <a:pt x="668" y="6"/>
                  </a:lnTo>
                  <a:close/>
                  <a:moveTo>
                    <a:pt x="644" y="6"/>
                  </a:moveTo>
                  <a:lnTo>
                    <a:pt x="596" y="6"/>
                  </a:lnTo>
                  <a:lnTo>
                    <a:pt x="596" y="0"/>
                  </a:lnTo>
                  <a:lnTo>
                    <a:pt x="644" y="0"/>
                  </a:lnTo>
                  <a:lnTo>
                    <a:pt x="644" y="6"/>
                  </a:lnTo>
                  <a:close/>
                  <a:moveTo>
                    <a:pt x="578" y="6"/>
                  </a:moveTo>
                  <a:lnTo>
                    <a:pt x="572" y="6"/>
                  </a:lnTo>
                  <a:lnTo>
                    <a:pt x="572" y="0"/>
                  </a:lnTo>
                  <a:lnTo>
                    <a:pt x="578" y="0"/>
                  </a:lnTo>
                  <a:lnTo>
                    <a:pt x="578" y="6"/>
                  </a:lnTo>
                  <a:close/>
                  <a:moveTo>
                    <a:pt x="554" y="6"/>
                  </a:moveTo>
                  <a:lnTo>
                    <a:pt x="548" y="6"/>
                  </a:lnTo>
                  <a:lnTo>
                    <a:pt x="548" y="0"/>
                  </a:lnTo>
                  <a:lnTo>
                    <a:pt x="554" y="0"/>
                  </a:lnTo>
                  <a:lnTo>
                    <a:pt x="554" y="6"/>
                  </a:lnTo>
                  <a:close/>
                  <a:moveTo>
                    <a:pt x="530" y="6"/>
                  </a:moveTo>
                  <a:lnTo>
                    <a:pt x="482" y="6"/>
                  </a:lnTo>
                  <a:lnTo>
                    <a:pt x="482" y="0"/>
                  </a:lnTo>
                  <a:lnTo>
                    <a:pt x="530" y="0"/>
                  </a:lnTo>
                  <a:lnTo>
                    <a:pt x="530" y="6"/>
                  </a:lnTo>
                  <a:close/>
                  <a:moveTo>
                    <a:pt x="464" y="6"/>
                  </a:moveTo>
                  <a:lnTo>
                    <a:pt x="458" y="6"/>
                  </a:lnTo>
                  <a:lnTo>
                    <a:pt x="458" y="0"/>
                  </a:lnTo>
                  <a:lnTo>
                    <a:pt x="464" y="0"/>
                  </a:lnTo>
                  <a:lnTo>
                    <a:pt x="464" y="6"/>
                  </a:lnTo>
                  <a:close/>
                  <a:moveTo>
                    <a:pt x="440" y="6"/>
                  </a:moveTo>
                  <a:lnTo>
                    <a:pt x="434" y="6"/>
                  </a:lnTo>
                  <a:lnTo>
                    <a:pt x="434" y="0"/>
                  </a:lnTo>
                  <a:lnTo>
                    <a:pt x="440" y="0"/>
                  </a:lnTo>
                  <a:lnTo>
                    <a:pt x="440" y="6"/>
                  </a:lnTo>
                  <a:close/>
                  <a:moveTo>
                    <a:pt x="416" y="6"/>
                  </a:moveTo>
                  <a:lnTo>
                    <a:pt x="368" y="6"/>
                  </a:lnTo>
                  <a:lnTo>
                    <a:pt x="368" y="0"/>
                  </a:lnTo>
                  <a:lnTo>
                    <a:pt x="416" y="0"/>
                  </a:lnTo>
                  <a:lnTo>
                    <a:pt x="416" y="6"/>
                  </a:lnTo>
                  <a:close/>
                  <a:moveTo>
                    <a:pt x="350" y="6"/>
                  </a:moveTo>
                  <a:lnTo>
                    <a:pt x="344" y="6"/>
                  </a:lnTo>
                  <a:lnTo>
                    <a:pt x="344" y="0"/>
                  </a:lnTo>
                  <a:lnTo>
                    <a:pt x="350" y="0"/>
                  </a:lnTo>
                  <a:lnTo>
                    <a:pt x="350" y="6"/>
                  </a:lnTo>
                  <a:close/>
                  <a:moveTo>
                    <a:pt x="326" y="6"/>
                  </a:moveTo>
                  <a:lnTo>
                    <a:pt x="320" y="6"/>
                  </a:lnTo>
                  <a:lnTo>
                    <a:pt x="320" y="0"/>
                  </a:lnTo>
                  <a:lnTo>
                    <a:pt x="326" y="0"/>
                  </a:lnTo>
                  <a:lnTo>
                    <a:pt x="326" y="6"/>
                  </a:lnTo>
                  <a:close/>
                  <a:moveTo>
                    <a:pt x="302" y="6"/>
                  </a:moveTo>
                  <a:lnTo>
                    <a:pt x="254" y="6"/>
                  </a:lnTo>
                  <a:lnTo>
                    <a:pt x="254" y="0"/>
                  </a:lnTo>
                  <a:lnTo>
                    <a:pt x="302" y="0"/>
                  </a:lnTo>
                  <a:lnTo>
                    <a:pt x="302" y="6"/>
                  </a:lnTo>
                  <a:close/>
                  <a:moveTo>
                    <a:pt x="236" y="6"/>
                  </a:moveTo>
                  <a:lnTo>
                    <a:pt x="230" y="6"/>
                  </a:lnTo>
                  <a:lnTo>
                    <a:pt x="230" y="0"/>
                  </a:lnTo>
                  <a:lnTo>
                    <a:pt x="236" y="0"/>
                  </a:lnTo>
                  <a:lnTo>
                    <a:pt x="236" y="6"/>
                  </a:lnTo>
                  <a:close/>
                  <a:moveTo>
                    <a:pt x="212" y="6"/>
                  </a:moveTo>
                  <a:lnTo>
                    <a:pt x="206" y="6"/>
                  </a:lnTo>
                  <a:lnTo>
                    <a:pt x="206" y="0"/>
                  </a:lnTo>
                  <a:lnTo>
                    <a:pt x="212" y="0"/>
                  </a:lnTo>
                  <a:lnTo>
                    <a:pt x="212" y="6"/>
                  </a:lnTo>
                  <a:close/>
                  <a:moveTo>
                    <a:pt x="188" y="6"/>
                  </a:moveTo>
                  <a:lnTo>
                    <a:pt x="140" y="6"/>
                  </a:lnTo>
                  <a:lnTo>
                    <a:pt x="140" y="0"/>
                  </a:lnTo>
                  <a:lnTo>
                    <a:pt x="188" y="0"/>
                  </a:lnTo>
                  <a:lnTo>
                    <a:pt x="188" y="6"/>
                  </a:lnTo>
                  <a:close/>
                  <a:moveTo>
                    <a:pt x="122" y="6"/>
                  </a:moveTo>
                  <a:lnTo>
                    <a:pt x="116" y="6"/>
                  </a:lnTo>
                  <a:lnTo>
                    <a:pt x="116" y="0"/>
                  </a:lnTo>
                  <a:lnTo>
                    <a:pt x="122" y="0"/>
                  </a:lnTo>
                  <a:lnTo>
                    <a:pt x="122" y="6"/>
                  </a:lnTo>
                  <a:close/>
                  <a:moveTo>
                    <a:pt x="98" y="6"/>
                  </a:moveTo>
                  <a:lnTo>
                    <a:pt x="92" y="6"/>
                  </a:lnTo>
                  <a:lnTo>
                    <a:pt x="92" y="0"/>
                  </a:lnTo>
                  <a:lnTo>
                    <a:pt x="98" y="0"/>
                  </a:lnTo>
                  <a:lnTo>
                    <a:pt x="98" y="6"/>
                  </a:lnTo>
                  <a:close/>
                  <a:moveTo>
                    <a:pt x="74" y="6"/>
                  </a:moveTo>
                  <a:lnTo>
                    <a:pt x="26" y="6"/>
                  </a:lnTo>
                  <a:lnTo>
                    <a:pt x="26" y="0"/>
                  </a:lnTo>
                  <a:lnTo>
                    <a:pt x="74" y="0"/>
                  </a:lnTo>
                  <a:lnTo>
                    <a:pt x="74" y="6"/>
                  </a:lnTo>
                  <a:close/>
                  <a:moveTo>
                    <a:pt x="8" y="6"/>
                  </a:moveTo>
                  <a:lnTo>
                    <a:pt x="3" y="6"/>
                  </a:lnTo>
                  <a:lnTo>
                    <a:pt x="6" y="3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6"/>
                  </a:lnTo>
                  <a:close/>
                  <a:moveTo>
                    <a:pt x="6" y="23"/>
                  </a:moveTo>
                  <a:lnTo>
                    <a:pt x="6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6" y="23"/>
                  </a:lnTo>
                  <a:close/>
                  <a:moveTo>
                    <a:pt x="6" y="47"/>
                  </a:moveTo>
                  <a:lnTo>
                    <a:pt x="6" y="95"/>
                  </a:lnTo>
                  <a:lnTo>
                    <a:pt x="0" y="95"/>
                  </a:lnTo>
                  <a:lnTo>
                    <a:pt x="0" y="47"/>
                  </a:lnTo>
                  <a:lnTo>
                    <a:pt x="6" y="47"/>
                  </a:lnTo>
                  <a:close/>
                  <a:moveTo>
                    <a:pt x="6" y="113"/>
                  </a:moveTo>
                  <a:lnTo>
                    <a:pt x="6" y="119"/>
                  </a:lnTo>
                  <a:lnTo>
                    <a:pt x="0" y="119"/>
                  </a:lnTo>
                  <a:lnTo>
                    <a:pt x="0" y="113"/>
                  </a:lnTo>
                  <a:lnTo>
                    <a:pt x="6" y="113"/>
                  </a:lnTo>
                  <a:close/>
                  <a:moveTo>
                    <a:pt x="6" y="137"/>
                  </a:moveTo>
                  <a:lnTo>
                    <a:pt x="6" y="143"/>
                  </a:lnTo>
                  <a:lnTo>
                    <a:pt x="0" y="143"/>
                  </a:lnTo>
                  <a:lnTo>
                    <a:pt x="0" y="137"/>
                  </a:lnTo>
                  <a:lnTo>
                    <a:pt x="6" y="137"/>
                  </a:lnTo>
                  <a:close/>
                  <a:moveTo>
                    <a:pt x="6" y="161"/>
                  </a:moveTo>
                  <a:lnTo>
                    <a:pt x="6" y="209"/>
                  </a:lnTo>
                  <a:lnTo>
                    <a:pt x="0" y="209"/>
                  </a:lnTo>
                  <a:lnTo>
                    <a:pt x="0" y="161"/>
                  </a:lnTo>
                  <a:lnTo>
                    <a:pt x="6" y="161"/>
                  </a:lnTo>
                  <a:close/>
                  <a:moveTo>
                    <a:pt x="6" y="227"/>
                  </a:moveTo>
                  <a:lnTo>
                    <a:pt x="6" y="233"/>
                  </a:lnTo>
                  <a:lnTo>
                    <a:pt x="0" y="233"/>
                  </a:lnTo>
                  <a:lnTo>
                    <a:pt x="0" y="227"/>
                  </a:lnTo>
                  <a:lnTo>
                    <a:pt x="6" y="227"/>
                  </a:lnTo>
                  <a:close/>
                  <a:moveTo>
                    <a:pt x="6" y="251"/>
                  </a:moveTo>
                  <a:lnTo>
                    <a:pt x="6" y="257"/>
                  </a:lnTo>
                  <a:lnTo>
                    <a:pt x="0" y="257"/>
                  </a:lnTo>
                  <a:lnTo>
                    <a:pt x="0" y="251"/>
                  </a:lnTo>
                  <a:lnTo>
                    <a:pt x="6" y="251"/>
                  </a:lnTo>
                  <a:close/>
                  <a:moveTo>
                    <a:pt x="6" y="275"/>
                  </a:moveTo>
                  <a:lnTo>
                    <a:pt x="6" y="323"/>
                  </a:lnTo>
                  <a:lnTo>
                    <a:pt x="0" y="323"/>
                  </a:lnTo>
                  <a:lnTo>
                    <a:pt x="0" y="275"/>
                  </a:lnTo>
                  <a:lnTo>
                    <a:pt x="6" y="275"/>
                  </a:lnTo>
                  <a:close/>
                  <a:moveTo>
                    <a:pt x="6" y="341"/>
                  </a:moveTo>
                  <a:lnTo>
                    <a:pt x="6" y="347"/>
                  </a:lnTo>
                  <a:lnTo>
                    <a:pt x="0" y="347"/>
                  </a:lnTo>
                  <a:lnTo>
                    <a:pt x="0" y="341"/>
                  </a:lnTo>
                  <a:lnTo>
                    <a:pt x="6" y="341"/>
                  </a:lnTo>
                  <a:close/>
                  <a:moveTo>
                    <a:pt x="6" y="365"/>
                  </a:moveTo>
                  <a:lnTo>
                    <a:pt x="6" y="371"/>
                  </a:lnTo>
                  <a:lnTo>
                    <a:pt x="0" y="371"/>
                  </a:lnTo>
                  <a:lnTo>
                    <a:pt x="0" y="365"/>
                  </a:lnTo>
                  <a:lnTo>
                    <a:pt x="6" y="365"/>
                  </a:lnTo>
                  <a:close/>
                  <a:moveTo>
                    <a:pt x="6" y="389"/>
                  </a:moveTo>
                  <a:lnTo>
                    <a:pt x="6" y="437"/>
                  </a:lnTo>
                  <a:lnTo>
                    <a:pt x="0" y="437"/>
                  </a:lnTo>
                  <a:lnTo>
                    <a:pt x="0" y="389"/>
                  </a:lnTo>
                  <a:lnTo>
                    <a:pt x="6" y="389"/>
                  </a:lnTo>
                  <a:close/>
                  <a:moveTo>
                    <a:pt x="6" y="455"/>
                  </a:moveTo>
                  <a:lnTo>
                    <a:pt x="6" y="461"/>
                  </a:lnTo>
                  <a:lnTo>
                    <a:pt x="0" y="461"/>
                  </a:lnTo>
                  <a:lnTo>
                    <a:pt x="0" y="455"/>
                  </a:lnTo>
                  <a:lnTo>
                    <a:pt x="6" y="455"/>
                  </a:lnTo>
                  <a:close/>
                  <a:moveTo>
                    <a:pt x="6" y="479"/>
                  </a:moveTo>
                  <a:lnTo>
                    <a:pt x="6" y="485"/>
                  </a:lnTo>
                  <a:lnTo>
                    <a:pt x="0" y="485"/>
                  </a:lnTo>
                  <a:lnTo>
                    <a:pt x="0" y="479"/>
                  </a:lnTo>
                  <a:lnTo>
                    <a:pt x="6" y="479"/>
                  </a:lnTo>
                  <a:close/>
                  <a:moveTo>
                    <a:pt x="6" y="503"/>
                  </a:moveTo>
                  <a:lnTo>
                    <a:pt x="6" y="503"/>
                  </a:lnTo>
                  <a:lnTo>
                    <a:pt x="3" y="500"/>
                  </a:lnTo>
                  <a:lnTo>
                    <a:pt x="51" y="500"/>
                  </a:lnTo>
                  <a:lnTo>
                    <a:pt x="51" y="506"/>
                  </a:lnTo>
                  <a:lnTo>
                    <a:pt x="0" y="506"/>
                  </a:lnTo>
                  <a:lnTo>
                    <a:pt x="0" y="503"/>
                  </a:lnTo>
                  <a:lnTo>
                    <a:pt x="6" y="503"/>
                  </a:lnTo>
                  <a:close/>
                  <a:moveTo>
                    <a:pt x="69" y="500"/>
                  </a:moveTo>
                  <a:lnTo>
                    <a:pt x="75" y="500"/>
                  </a:lnTo>
                  <a:lnTo>
                    <a:pt x="75" y="506"/>
                  </a:lnTo>
                  <a:lnTo>
                    <a:pt x="69" y="506"/>
                  </a:lnTo>
                  <a:lnTo>
                    <a:pt x="69" y="500"/>
                  </a:lnTo>
                  <a:close/>
                  <a:moveTo>
                    <a:pt x="93" y="500"/>
                  </a:moveTo>
                  <a:lnTo>
                    <a:pt x="99" y="500"/>
                  </a:lnTo>
                  <a:lnTo>
                    <a:pt x="99" y="506"/>
                  </a:lnTo>
                  <a:lnTo>
                    <a:pt x="93" y="506"/>
                  </a:lnTo>
                  <a:lnTo>
                    <a:pt x="93" y="500"/>
                  </a:lnTo>
                  <a:close/>
                  <a:moveTo>
                    <a:pt x="117" y="500"/>
                  </a:moveTo>
                  <a:lnTo>
                    <a:pt x="165" y="500"/>
                  </a:lnTo>
                  <a:lnTo>
                    <a:pt x="165" y="506"/>
                  </a:lnTo>
                  <a:lnTo>
                    <a:pt x="117" y="506"/>
                  </a:lnTo>
                  <a:lnTo>
                    <a:pt x="117" y="500"/>
                  </a:lnTo>
                  <a:close/>
                  <a:moveTo>
                    <a:pt x="183" y="500"/>
                  </a:moveTo>
                  <a:lnTo>
                    <a:pt x="189" y="500"/>
                  </a:lnTo>
                  <a:lnTo>
                    <a:pt x="189" y="506"/>
                  </a:lnTo>
                  <a:lnTo>
                    <a:pt x="183" y="506"/>
                  </a:lnTo>
                  <a:lnTo>
                    <a:pt x="183" y="500"/>
                  </a:lnTo>
                  <a:close/>
                  <a:moveTo>
                    <a:pt x="207" y="500"/>
                  </a:moveTo>
                  <a:lnTo>
                    <a:pt x="213" y="500"/>
                  </a:lnTo>
                  <a:lnTo>
                    <a:pt x="213" y="506"/>
                  </a:lnTo>
                  <a:lnTo>
                    <a:pt x="207" y="506"/>
                  </a:lnTo>
                  <a:lnTo>
                    <a:pt x="207" y="500"/>
                  </a:lnTo>
                  <a:close/>
                  <a:moveTo>
                    <a:pt x="231" y="500"/>
                  </a:moveTo>
                  <a:lnTo>
                    <a:pt x="279" y="500"/>
                  </a:lnTo>
                  <a:lnTo>
                    <a:pt x="279" y="506"/>
                  </a:lnTo>
                  <a:lnTo>
                    <a:pt x="231" y="506"/>
                  </a:lnTo>
                  <a:lnTo>
                    <a:pt x="231" y="500"/>
                  </a:lnTo>
                  <a:close/>
                  <a:moveTo>
                    <a:pt x="297" y="500"/>
                  </a:moveTo>
                  <a:lnTo>
                    <a:pt x="303" y="500"/>
                  </a:lnTo>
                  <a:lnTo>
                    <a:pt x="303" y="506"/>
                  </a:lnTo>
                  <a:lnTo>
                    <a:pt x="297" y="506"/>
                  </a:lnTo>
                  <a:lnTo>
                    <a:pt x="297" y="500"/>
                  </a:lnTo>
                  <a:close/>
                  <a:moveTo>
                    <a:pt x="321" y="500"/>
                  </a:moveTo>
                  <a:lnTo>
                    <a:pt x="327" y="500"/>
                  </a:lnTo>
                  <a:lnTo>
                    <a:pt x="327" y="506"/>
                  </a:lnTo>
                  <a:lnTo>
                    <a:pt x="321" y="506"/>
                  </a:lnTo>
                  <a:lnTo>
                    <a:pt x="321" y="500"/>
                  </a:lnTo>
                  <a:close/>
                  <a:moveTo>
                    <a:pt x="345" y="500"/>
                  </a:moveTo>
                  <a:lnTo>
                    <a:pt x="393" y="500"/>
                  </a:lnTo>
                  <a:lnTo>
                    <a:pt x="393" y="506"/>
                  </a:lnTo>
                  <a:lnTo>
                    <a:pt x="345" y="506"/>
                  </a:lnTo>
                  <a:lnTo>
                    <a:pt x="345" y="500"/>
                  </a:lnTo>
                  <a:close/>
                  <a:moveTo>
                    <a:pt x="411" y="500"/>
                  </a:moveTo>
                  <a:lnTo>
                    <a:pt x="417" y="500"/>
                  </a:lnTo>
                  <a:lnTo>
                    <a:pt x="417" y="506"/>
                  </a:lnTo>
                  <a:lnTo>
                    <a:pt x="411" y="506"/>
                  </a:lnTo>
                  <a:lnTo>
                    <a:pt x="411" y="500"/>
                  </a:lnTo>
                  <a:close/>
                  <a:moveTo>
                    <a:pt x="435" y="500"/>
                  </a:moveTo>
                  <a:lnTo>
                    <a:pt x="441" y="500"/>
                  </a:lnTo>
                  <a:lnTo>
                    <a:pt x="441" y="506"/>
                  </a:lnTo>
                  <a:lnTo>
                    <a:pt x="435" y="506"/>
                  </a:lnTo>
                  <a:lnTo>
                    <a:pt x="435" y="500"/>
                  </a:lnTo>
                  <a:close/>
                  <a:moveTo>
                    <a:pt x="459" y="500"/>
                  </a:moveTo>
                  <a:lnTo>
                    <a:pt x="507" y="500"/>
                  </a:lnTo>
                  <a:lnTo>
                    <a:pt x="507" y="506"/>
                  </a:lnTo>
                  <a:lnTo>
                    <a:pt x="459" y="506"/>
                  </a:lnTo>
                  <a:lnTo>
                    <a:pt x="459" y="500"/>
                  </a:lnTo>
                  <a:close/>
                  <a:moveTo>
                    <a:pt x="525" y="500"/>
                  </a:moveTo>
                  <a:lnTo>
                    <a:pt x="531" y="500"/>
                  </a:lnTo>
                  <a:lnTo>
                    <a:pt x="531" y="506"/>
                  </a:lnTo>
                  <a:lnTo>
                    <a:pt x="525" y="506"/>
                  </a:lnTo>
                  <a:lnTo>
                    <a:pt x="525" y="500"/>
                  </a:lnTo>
                  <a:close/>
                  <a:moveTo>
                    <a:pt x="549" y="500"/>
                  </a:moveTo>
                  <a:lnTo>
                    <a:pt x="555" y="500"/>
                  </a:lnTo>
                  <a:lnTo>
                    <a:pt x="555" y="506"/>
                  </a:lnTo>
                  <a:lnTo>
                    <a:pt x="549" y="506"/>
                  </a:lnTo>
                  <a:lnTo>
                    <a:pt x="549" y="500"/>
                  </a:lnTo>
                  <a:close/>
                  <a:moveTo>
                    <a:pt x="573" y="500"/>
                  </a:moveTo>
                  <a:lnTo>
                    <a:pt x="621" y="500"/>
                  </a:lnTo>
                  <a:lnTo>
                    <a:pt x="621" y="506"/>
                  </a:lnTo>
                  <a:lnTo>
                    <a:pt x="573" y="506"/>
                  </a:lnTo>
                  <a:lnTo>
                    <a:pt x="573" y="500"/>
                  </a:lnTo>
                  <a:close/>
                  <a:moveTo>
                    <a:pt x="639" y="500"/>
                  </a:moveTo>
                  <a:lnTo>
                    <a:pt x="645" y="500"/>
                  </a:lnTo>
                  <a:lnTo>
                    <a:pt x="645" y="506"/>
                  </a:lnTo>
                  <a:lnTo>
                    <a:pt x="639" y="506"/>
                  </a:lnTo>
                  <a:lnTo>
                    <a:pt x="639" y="500"/>
                  </a:lnTo>
                  <a:close/>
                  <a:moveTo>
                    <a:pt x="663" y="500"/>
                  </a:moveTo>
                  <a:lnTo>
                    <a:pt x="669" y="500"/>
                  </a:lnTo>
                  <a:lnTo>
                    <a:pt x="669" y="506"/>
                  </a:lnTo>
                  <a:lnTo>
                    <a:pt x="663" y="506"/>
                  </a:lnTo>
                  <a:lnTo>
                    <a:pt x="663" y="500"/>
                  </a:lnTo>
                  <a:close/>
                  <a:moveTo>
                    <a:pt x="687" y="500"/>
                  </a:moveTo>
                  <a:lnTo>
                    <a:pt x="735" y="500"/>
                  </a:lnTo>
                  <a:lnTo>
                    <a:pt x="735" y="506"/>
                  </a:lnTo>
                  <a:lnTo>
                    <a:pt x="687" y="506"/>
                  </a:lnTo>
                  <a:lnTo>
                    <a:pt x="687" y="500"/>
                  </a:lnTo>
                  <a:close/>
                  <a:moveTo>
                    <a:pt x="753" y="500"/>
                  </a:moveTo>
                  <a:lnTo>
                    <a:pt x="759" y="500"/>
                  </a:lnTo>
                  <a:lnTo>
                    <a:pt x="759" y="506"/>
                  </a:lnTo>
                  <a:lnTo>
                    <a:pt x="753" y="506"/>
                  </a:lnTo>
                  <a:lnTo>
                    <a:pt x="753" y="500"/>
                  </a:lnTo>
                  <a:close/>
                  <a:moveTo>
                    <a:pt x="777" y="500"/>
                  </a:moveTo>
                  <a:lnTo>
                    <a:pt x="783" y="500"/>
                  </a:lnTo>
                  <a:lnTo>
                    <a:pt x="783" y="506"/>
                  </a:lnTo>
                  <a:lnTo>
                    <a:pt x="777" y="506"/>
                  </a:lnTo>
                  <a:lnTo>
                    <a:pt x="777" y="500"/>
                  </a:lnTo>
                  <a:close/>
                  <a:moveTo>
                    <a:pt x="801" y="500"/>
                  </a:moveTo>
                  <a:lnTo>
                    <a:pt x="849" y="500"/>
                  </a:lnTo>
                  <a:lnTo>
                    <a:pt x="849" y="506"/>
                  </a:lnTo>
                  <a:lnTo>
                    <a:pt x="801" y="506"/>
                  </a:lnTo>
                  <a:lnTo>
                    <a:pt x="801" y="500"/>
                  </a:lnTo>
                  <a:close/>
                  <a:moveTo>
                    <a:pt x="867" y="500"/>
                  </a:moveTo>
                  <a:lnTo>
                    <a:pt x="873" y="500"/>
                  </a:lnTo>
                  <a:lnTo>
                    <a:pt x="873" y="506"/>
                  </a:lnTo>
                  <a:lnTo>
                    <a:pt x="867" y="506"/>
                  </a:lnTo>
                  <a:lnTo>
                    <a:pt x="867" y="500"/>
                  </a:lnTo>
                  <a:close/>
                  <a:moveTo>
                    <a:pt x="891" y="500"/>
                  </a:moveTo>
                  <a:lnTo>
                    <a:pt x="897" y="500"/>
                  </a:lnTo>
                  <a:lnTo>
                    <a:pt x="897" y="506"/>
                  </a:lnTo>
                  <a:lnTo>
                    <a:pt x="891" y="506"/>
                  </a:lnTo>
                  <a:lnTo>
                    <a:pt x="891" y="500"/>
                  </a:lnTo>
                  <a:close/>
                  <a:moveTo>
                    <a:pt x="915" y="500"/>
                  </a:moveTo>
                  <a:lnTo>
                    <a:pt x="963" y="500"/>
                  </a:lnTo>
                  <a:lnTo>
                    <a:pt x="963" y="506"/>
                  </a:lnTo>
                  <a:lnTo>
                    <a:pt x="915" y="506"/>
                  </a:lnTo>
                  <a:lnTo>
                    <a:pt x="915" y="500"/>
                  </a:lnTo>
                  <a:close/>
                  <a:moveTo>
                    <a:pt x="981" y="500"/>
                  </a:moveTo>
                  <a:lnTo>
                    <a:pt x="987" y="500"/>
                  </a:lnTo>
                  <a:lnTo>
                    <a:pt x="987" y="506"/>
                  </a:lnTo>
                  <a:lnTo>
                    <a:pt x="981" y="506"/>
                  </a:lnTo>
                  <a:lnTo>
                    <a:pt x="981" y="500"/>
                  </a:lnTo>
                  <a:close/>
                  <a:moveTo>
                    <a:pt x="1005" y="500"/>
                  </a:moveTo>
                  <a:lnTo>
                    <a:pt x="1011" y="500"/>
                  </a:lnTo>
                  <a:lnTo>
                    <a:pt x="1011" y="506"/>
                  </a:lnTo>
                  <a:lnTo>
                    <a:pt x="1005" y="506"/>
                  </a:lnTo>
                  <a:lnTo>
                    <a:pt x="1005" y="500"/>
                  </a:lnTo>
                  <a:close/>
                  <a:moveTo>
                    <a:pt x="1029" y="500"/>
                  </a:moveTo>
                  <a:lnTo>
                    <a:pt x="1077" y="500"/>
                  </a:lnTo>
                  <a:lnTo>
                    <a:pt x="1077" y="506"/>
                  </a:lnTo>
                  <a:lnTo>
                    <a:pt x="1029" y="506"/>
                  </a:lnTo>
                  <a:lnTo>
                    <a:pt x="1029" y="500"/>
                  </a:lnTo>
                  <a:close/>
                  <a:moveTo>
                    <a:pt x="1095" y="500"/>
                  </a:moveTo>
                  <a:lnTo>
                    <a:pt x="1101" y="500"/>
                  </a:lnTo>
                  <a:lnTo>
                    <a:pt x="1101" y="506"/>
                  </a:lnTo>
                  <a:lnTo>
                    <a:pt x="1095" y="506"/>
                  </a:lnTo>
                  <a:lnTo>
                    <a:pt x="1095" y="500"/>
                  </a:lnTo>
                  <a:close/>
                  <a:moveTo>
                    <a:pt x="1119" y="500"/>
                  </a:moveTo>
                  <a:lnTo>
                    <a:pt x="1125" y="500"/>
                  </a:lnTo>
                  <a:lnTo>
                    <a:pt x="1125" y="506"/>
                  </a:lnTo>
                  <a:lnTo>
                    <a:pt x="1119" y="506"/>
                  </a:lnTo>
                  <a:lnTo>
                    <a:pt x="1119" y="500"/>
                  </a:lnTo>
                  <a:close/>
                  <a:moveTo>
                    <a:pt x="1143" y="500"/>
                  </a:moveTo>
                  <a:lnTo>
                    <a:pt x="1191" y="500"/>
                  </a:lnTo>
                  <a:lnTo>
                    <a:pt x="1191" y="506"/>
                  </a:lnTo>
                  <a:lnTo>
                    <a:pt x="1143" y="506"/>
                  </a:lnTo>
                  <a:lnTo>
                    <a:pt x="1143" y="500"/>
                  </a:lnTo>
                  <a:close/>
                  <a:moveTo>
                    <a:pt x="1209" y="500"/>
                  </a:moveTo>
                  <a:lnTo>
                    <a:pt x="1215" y="500"/>
                  </a:lnTo>
                  <a:lnTo>
                    <a:pt x="1215" y="506"/>
                  </a:lnTo>
                  <a:lnTo>
                    <a:pt x="1209" y="506"/>
                  </a:lnTo>
                  <a:lnTo>
                    <a:pt x="1209" y="500"/>
                  </a:lnTo>
                  <a:close/>
                  <a:moveTo>
                    <a:pt x="1233" y="500"/>
                  </a:moveTo>
                  <a:lnTo>
                    <a:pt x="1239" y="500"/>
                  </a:lnTo>
                  <a:lnTo>
                    <a:pt x="1239" y="506"/>
                  </a:lnTo>
                  <a:lnTo>
                    <a:pt x="1233" y="506"/>
                  </a:lnTo>
                  <a:lnTo>
                    <a:pt x="1233" y="500"/>
                  </a:lnTo>
                  <a:close/>
                  <a:moveTo>
                    <a:pt x="1257" y="500"/>
                  </a:moveTo>
                  <a:lnTo>
                    <a:pt x="1305" y="500"/>
                  </a:lnTo>
                  <a:lnTo>
                    <a:pt x="1305" y="506"/>
                  </a:lnTo>
                  <a:lnTo>
                    <a:pt x="1257" y="506"/>
                  </a:lnTo>
                  <a:lnTo>
                    <a:pt x="1257" y="500"/>
                  </a:lnTo>
                  <a:close/>
                  <a:moveTo>
                    <a:pt x="1323" y="500"/>
                  </a:moveTo>
                  <a:lnTo>
                    <a:pt x="1329" y="500"/>
                  </a:lnTo>
                  <a:lnTo>
                    <a:pt x="1329" y="506"/>
                  </a:lnTo>
                  <a:lnTo>
                    <a:pt x="1323" y="506"/>
                  </a:lnTo>
                  <a:lnTo>
                    <a:pt x="1323" y="500"/>
                  </a:lnTo>
                  <a:close/>
                  <a:moveTo>
                    <a:pt x="1347" y="500"/>
                  </a:moveTo>
                  <a:lnTo>
                    <a:pt x="1353" y="500"/>
                  </a:lnTo>
                  <a:lnTo>
                    <a:pt x="1353" y="506"/>
                  </a:lnTo>
                  <a:lnTo>
                    <a:pt x="1347" y="506"/>
                  </a:lnTo>
                  <a:lnTo>
                    <a:pt x="1347" y="500"/>
                  </a:lnTo>
                  <a:close/>
                  <a:moveTo>
                    <a:pt x="1371" y="500"/>
                  </a:moveTo>
                  <a:lnTo>
                    <a:pt x="1419" y="500"/>
                  </a:lnTo>
                  <a:lnTo>
                    <a:pt x="1419" y="506"/>
                  </a:lnTo>
                  <a:lnTo>
                    <a:pt x="1371" y="506"/>
                  </a:lnTo>
                  <a:lnTo>
                    <a:pt x="1371" y="500"/>
                  </a:lnTo>
                  <a:close/>
                  <a:moveTo>
                    <a:pt x="1437" y="500"/>
                  </a:moveTo>
                  <a:lnTo>
                    <a:pt x="1443" y="500"/>
                  </a:lnTo>
                  <a:lnTo>
                    <a:pt x="1443" y="506"/>
                  </a:lnTo>
                  <a:lnTo>
                    <a:pt x="1437" y="506"/>
                  </a:lnTo>
                  <a:lnTo>
                    <a:pt x="1437" y="500"/>
                  </a:lnTo>
                  <a:close/>
                  <a:moveTo>
                    <a:pt x="1461" y="500"/>
                  </a:moveTo>
                  <a:lnTo>
                    <a:pt x="1467" y="500"/>
                  </a:lnTo>
                  <a:lnTo>
                    <a:pt x="1467" y="506"/>
                  </a:lnTo>
                  <a:lnTo>
                    <a:pt x="1461" y="506"/>
                  </a:lnTo>
                  <a:lnTo>
                    <a:pt x="1461" y="500"/>
                  </a:lnTo>
                  <a:close/>
                  <a:moveTo>
                    <a:pt x="1485" y="500"/>
                  </a:moveTo>
                  <a:lnTo>
                    <a:pt x="1533" y="500"/>
                  </a:lnTo>
                  <a:lnTo>
                    <a:pt x="1533" y="506"/>
                  </a:lnTo>
                  <a:lnTo>
                    <a:pt x="1485" y="506"/>
                  </a:lnTo>
                  <a:lnTo>
                    <a:pt x="1485" y="500"/>
                  </a:lnTo>
                  <a:close/>
                  <a:moveTo>
                    <a:pt x="1551" y="500"/>
                  </a:moveTo>
                  <a:lnTo>
                    <a:pt x="1557" y="500"/>
                  </a:lnTo>
                  <a:lnTo>
                    <a:pt x="1557" y="506"/>
                  </a:lnTo>
                  <a:lnTo>
                    <a:pt x="1551" y="506"/>
                  </a:lnTo>
                  <a:lnTo>
                    <a:pt x="1551" y="500"/>
                  </a:lnTo>
                  <a:close/>
                  <a:moveTo>
                    <a:pt x="1575" y="500"/>
                  </a:moveTo>
                  <a:lnTo>
                    <a:pt x="1581" y="500"/>
                  </a:lnTo>
                  <a:lnTo>
                    <a:pt x="1581" y="506"/>
                  </a:lnTo>
                  <a:lnTo>
                    <a:pt x="1575" y="506"/>
                  </a:lnTo>
                  <a:lnTo>
                    <a:pt x="1575" y="500"/>
                  </a:lnTo>
                  <a:close/>
                  <a:moveTo>
                    <a:pt x="1599" y="500"/>
                  </a:moveTo>
                  <a:lnTo>
                    <a:pt x="1647" y="500"/>
                  </a:lnTo>
                  <a:lnTo>
                    <a:pt x="1647" y="506"/>
                  </a:lnTo>
                  <a:lnTo>
                    <a:pt x="1599" y="506"/>
                  </a:lnTo>
                  <a:lnTo>
                    <a:pt x="1599" y="500"/>
                  </a:lnTo>
                  <a:close/>
                  <a:moveTo>
                    <a:pt x="1665" y="500"/>
                  </a:moveTo>
                  <a:lnTo>
                    <a:pt x="1671" y="500"/>
                  </a:lnTo>
                  <a:lnTo>
                    <a:pt x="1671" y="506"/>
                  </a:lnTo>
                  <a:lnTo>
                    <a:pt x="1665" y="506"/>
                  </a:lnTo>
                  <a:lnTo>
                    <a:pt x="1665" y="500"/>
                  </a:lnTo>
                  <a:close/>
                  <a:moveTo>
                    <a:pt x="1689" y="500"/>
                  </a:moveTo>
                  <a:lnTo>
                    <a:pt x="1695" y="500"/>
                  </a:lnTo>
                  <a:lnTo>
                    <a:pt x="1695" y="506"/>
                  </a:lnTo>
                  <a:lnTo>
                    <a:pt x="1689" y="506"/>
                  </a:lnTo>
                  <a:lnTo>
                    <a:pt x="1689" y="500"/>
                  </a:lnTo>
                  <a:close/>
                  <a:moveTo>
                    <a:pt x="1713" y="500"/>
                  </a:moveTo>
                  <a:lnTo>
                    <a:pt x="1761" y="500"/>
                  </a:lnTo>
                  <a:lnTo>
                    <a:pt x="1761" y="506"/>
                  </a:lnTo>
                  <a:lnTo>
                    <a:pt x="1713" y="506"/>
                  </a:lnTo>
                  <a:lnTo>
                    <a:pt x="1713" y="500"/>
                  </a:lnTo>
                  <a:close/>
                  <a:moveTo>
                    <a:pt x="1779" y="500"/>
                  </a:moveTo>
                  <a:lnTo>
                    <a:pt x="1785" y="500"/>
                  </a:lnTo>
                  <a:lnTo>
                    <a:pt x="1785" y="506"/>
                  </a:lnTo>
                  <a:lnTo>
                    <a:pt x="1779" y="506"/>
                  </a:lnTo>
                  <a:lnTo>
                    <a:pt x="1779" y="500"/>
                  </a:lnTo>
                  <a:close/>
                  <a:moveTo>
                    <a:pt x="1803" y="500"/>
                  </a:moveTo>
                  <a:lnTo>
                    <a:pt x="1809" y="500"/>
                  </a:lnTo>
                  <a:lnTo>
                    <a:pt x="1809" y="506"/>
                  </a:lnTo>
                  <a:lnTo>
                    <a:pt x="1803" y="506"/>
                  </a:lnTo>
                  <a:lnTo>
                    <a:pt x="1803" y="500"/>
                  </a:lnTo>
                  <a:close/>
                  <a:moveTo>
                    <a:pt x="1827" y="500"/>
                  </a:moveTo>
                  <a:lnTo>
                    <a:pt x="1875" y="500"/>
                  </a:lnTo>
                  <a:lnTo>
                    <a:pt x="1875" y="506"/>
                  </a:lnTo>
                  <a:lnTo>
                    <a:pt x="1827" y="506"/>
                  </a:lnTo>
                  <a:lnTo>
                    <a:pt x="1827" y="500"/>
                  </a:lnTo>
                  <a:close/>
                  <a:moveTo>
                    <a:pt x="1893" y="500"/>
                  </a:moveTo>
                  <a:lnTo>
                    <a:pt x="1898" y="500"/>
                  </a:lnTo>
                  <a:lnTo>
                    <a:pt x="1895" y="503"/>
                  </a:lnTo>
                  <a:lnTo>
                    <a:pt x="1895" y="502"/>
                  </a:lnTo>
                  <a:lnTo>
                    <a:pt x="1901" y="502"/>
                  </a:lnTo>
                  <a:lnTo>
                    <a:pt x="1901" y="506"/>
                  </a:lnTo>
                  <a:lnTo>
                    <a:pt x="1893" y="506"/>
                  </a:lnTo>
                  <a:lnTo>
                    <a:pt x="1893" y="500"/>
                  </a:lnTo>
                  <a:close/>
                  <a:moveTo>
                    <a:pt x="1895" y="484"/>
                  </a:moveTo>
                  <a:lnTo>
                    <a:pt x="1895" y="478"/>
                  </a:lnTo>
                  <a:lnTo>
                    <a:pt x="1901" y="478"/>
                  </a:lnTo>
                  <a:lnTo>
                    <a:pt x="1901" y="484"/>
                  </a:lnTo>
                  <a:lnTo>
                    <a:pt x="1895" y="484"/>
                  </a:lnTo>
                  <a:close/>
                  <a:moveTo>
                    <a:pt x="1895" y="460"/>
                  </a:moveTo>
                  <a:lnTo>
                    <a:pt x="1895" y="412"/>
                  </a:lnTo>
                  <a:lnTo>
                    <a:pt x="1901" y="412"/>
                  </a:lnTo>
                  <a:lnTo>
                    <a:pt x="1901" y="460"/>
                  </a:lnTo>
                  <a:lnTo>
                    <a:pt x="1895" y="460"/>
                  </a:lnTo>
                  <a:close/>
                  <a:moveTo>
                    <a:pt x="1895" y="394"/>
                  </a:moveTo>
                  <a:lnTo>
                    <a:pt x="1895" y="388"/>
                  </a:lnTo>
                  <a:lnTo>
                    <a:pt x="1901" y="388"/>
                  </a:lnTo>
                  <a:lnTo>
                    <a:pt x="1901" y="394"/>
                  </a:lnTo>
                  <a:lnTo>
                    <a:pt x="1895" y="394"/>
                  </a:lnTo>
                  <a:close/>
                  <a:moveTo>
                    <a:pt x="1895" y="370"/>
                  </a:moveTo>
                  <a:lnTo>
                    <a:pt x="1895" y="364"/>
                  </a:lnTo>
                  <a:lnTo>
                    <a:pt x="1901" y="364"/>
                  </a:lnTo>
                  <a:lnTo>
                    <a:pt x="1901" y="370"/>
                  </a:lnTo>
                  <a:lnTo>
                    <a:pt x="1895" y="370"/>
                  </a:lnTo>
                  <a:close/>
                  <a:moveTo>
                    <a:pt x="1895" y="346"/>
                  </a:moveTo>
                  <a:lnTo>
                    <a:pt x="1895" y="298"/>
                  </a:lnTo>
                  <a:lnTo>
                    <a:pt x="1901" y="298"/>
                  </a:lnTo>
                  <a:lnTo>
                    <a:pt x="1901" y="346"/>
                  </a:lnTo>
                  <a:lnTo>
                    <a:pt x="1895" y="346"/>
                  </a:lnTo>
                  <a:close/>
                  <a:moveTo>
                    <a:pt x="1895" y="280"/>
                  </a:moveTo>
                  <a:lnTo>
                    <a:pt x="1895" y="274"/>
                  </a:lnTo>
                  <a:lnTo>
                    <a:pt x="1901" y="274"/>
                  </a:lnTo>
                  <a:lnTo>
                    <a:pt x="1901" y="280"/>
                  </a:lnTo>
                  <a:lnTo>
                    <a:pt x="1895" y="280"/>
                  </a:lnTo>
                  <a:close/>
                  <a:moveTo>
                    <a:pt x="1895" y="256"/>
                  </a:moveTo>
                  <a:lnTo>
                    <a:pt x="1895" y="250"/>
                  </a:lnTo>
                  <a:lnTo>
                    <a:pt x="1901" y="250"/>
                  </a:lnTo>
                  <a:lnTo>
                    <a:pt x="1901" y="256"/>
                  </a:lnTo>
                  <a:lnTo>
                    <a:pt x="1895" y="256"/>
                  </a:lnTo>
                  <a:close/>
                  <a:moveTo>
                    <a:pt x="1895" y="232"/>
                  </a:moveTo>
                  <a:lnTo>
                    <a:pt x="1895" y="184"/>
                  </a:lnTo>
                  <a:lnTo>
                    <a:pt x="1901" y="184"/>
                  </a:lnTo>
                  <a:lnTo>
                    <a:pt x="1901" y="232"/>
                  </a:lnTo>
                  <a:lnTo>
                    <a:pt x="1895" y="232"/>
                  </a:lnTo>
                  <a:close/>
                  <a:moveTo>
                    <a:pt x="1895" y="166"/>
                  </a:moveTo>
                  <a:lnTo>
                    <a:pt x="1895" y="160"/>
                  </a:lnTo>
                  <a:lnTo>
                    <a:pt x="1901" y="160"/>
                  </a:lnTo>
                  <a:lnTo>
                    <a:pt x="1901" y="166"/>
                  </a:lnTo>
                  <a:lnTo>
                    <a:pt x="1895" y="166"/>
                  </a:lnTo>
                  <a:close/>
                  <a:moveTo>
                    <a:pt x="1895" y="142"/>
                  </a:moveTo>
                  <a:lnTo>
                    <a:pt x="1895" y="136"/>
                  </a:lnTo>
                  <a:lnTo>
                    <a:pt x="1901" y="136"/>
                  </a:lnTo>
                  <a:lnTo>
                    <a:pt x="1901" y="142"/>
                  </a:lnTo>
                  <a:lnTo>
                    <a:pt x="1895" y="142"/>
                  </a:lnTo>
                  <a:close/>
                  <a:moveTo>
                    <a:pt x="1895" y="118"/>
                  </a:moveTo>
                  <a:lnTo>
                    <a:pt x="1895" y="70"/>
                  </a:lnTo>
                  <a:lnTo>
                    <a:pt x="1901" y="70"/>
                  </a:lnTo>
                  <a:lnTo>
                    <a:pt x="1901" y="118"/>
                  </a:lnTo>
                  <a:lnTo>
                    <a:pt x="1895" y="118"/>
                  </a:lnTo>
                  <a:close/>
                  <a:moveTo>
                    <a:pt x="1895" y="52"/>
                  </a:moveTo>
                  <a:lnTo>
                    <a:pt x="1895" y="46"/>
                  </a:lnTo>
                  <a:lnTo>
                    <a:pt x="1901" y="46"/>
                  </a:lnTo>
                  <a:lnTo>
                    <a:pt x="1901" y="52"/>
                  </a:lnTo>
                  <a:lnTo>
                    <a:pt x="1895" y="52"/>
                  </a:lnTo>
                  <a:close/>
                  <a:moveTo>
                    <a:pt x="1895" y="28"/>
                  </a:moveTo>
                  <a:lnTo>
                    <a:pt x="1895" y="22"/>
                  </a:lnTo>
                  <a:lnTo>
                    <a:pt x="1901" y="22"/>
                  </a:lnTo>
                  <a:lnTo>
                    <a:pt x="1901" y="28"/>
                  </a:lnTo>
                  <a:lnTo>
                    <a:pt x="1895" y="28"/>
                  </a:lnTo>
                  <a:close/>
                  <a:moveTo>
                    <a:pt x="1895" y="4"/>
                  </a:moveTo>
                  <a:lnTo>
                    <a:pt x="1895" y="3"/>
                  </a:lnTo>
                  <a:lnTo>
                    <a:pt x="1901" y="3"/>
                  </a:lnTo>
                  <a:lnTo>
                    <a:pt x="1901" y="4"/>
                  </a:lnTo>
                  <a:lnTo>
                    <a:pt x="1895" y="4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96" name="Rectangle 372"/>
            <p:cNvSpPr>
              <a:spLocks noChangeArrowheads="1"/>
            </p:cNvSpPr>
            <p:nvPr/>
          </p:nvSpPr>
          <p:spPr bwMode="auto">
            <a:xfrm>
              <a:off x="2724150" y="3219450"/>
              <a:ext cx="10160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Group 394"/>
            <p:cNvGrpSpPr>
              <a:grpSpLocks/>
            </p:cNvGrpSpPr>
            <p:nvPr/>
          </p:nvGrpSpPr>
          <p:grpSpPr bwMode="auto">
            <a:xfrm>
              <a:off x="3643313" y="4214813"/>
              <a:ext cx="847725" cy="654050"/>
              <a:chOff x="2295" y="2655"/>
              <a:chExt cx="534" cy="412"/>
            </a:xfrm>
          </p:grpSpPr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2295" y="2655"/>
                <a:ext cx="534" cy="412"/>
              </a:xfrm>
              <a:custGeom>
                <a:avLst/>
                <a:gdLst/>
                <a:ahLst/>
                <a:cxnLst>
                  <a:cxn ang="0">
                    <a:pos x="0" y="6425"/>
                  </a:cxn>
                  <a:cxn ang="0">
                    <a:pos x="1152" y="6716"/>
                  </a:cxn>
                  <a:cxn ang="0">
                    <a:pos x="2085" y="6879"/>
                  </a:cxn>
                  <a:cxn ang="0">
                    <a:pos x="3360" y="6788"/>
                  </a:cxn>
                  <a:cxn ang="0">
                    <a:pos x="4061" y="6625"/>
                  </a:cxn>
                  <a:cxn ang="0">
                    <a:pos x="4667" y="6389"/>
                  </a:cxn>
                  <a:cxn ang="0">
                    <a:pos x="5305" y="6171"/>
                  </a:cxn>
                  <a:cxn ang="0">
                    <a:pos x="6006" y="5935"/>
                  </a:cxn>
                  <a:cxn ang="0">
                    <a:pos x="6814" y="5717"/>
                  </a:cxn>
                  <a:cxn ang="0">
                    <a:pos x="7732" y="5554"/>
                  </a:cxn>
                  <a:cxn ang="0">
                    <a:pos x="8899" y="5517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6425"/>
                  </a:cxn>
                </a:cxnLst>
                <a:rect l="0" t="0" r="r" b="b"/>
                <a:pathLst>
                  <a:path w="8899" h="6879">
                    <a:moveTo>
                      <a:pt x="0" y="6425"/>
                    </a:moveTo>
                    <a:cubicBezTo>
                      <a:pt x="390" y="6552"/>
                      <a:pt x="778" y="6625"/>
                      <a:pt x="1152" y="6716"/>
                    </a:cubicBezTo>
                    <a:cubicBezTo>
                      <a:pt x="1478" y="6788"/>
                      <a:pt x="1789" y="6807"/>
                      <a:pt x="2085" y="6879"/>
                    </a:cubicBezTo>
                    <a:cubicBezTo>
                      <a:pt x="2924" y="6879"/>
                      <a:pt x="3143" y="6807"/>
                      <a:pt x="3360" y="6788"/>
                    </a:cubicBezTo>
                    <a:cubicBezTo>
                      <a:pt x="3594" y="6751"/>
                      <a:pt x="3842" y="6679"/>
                      <a:pt x="4061" y="6625"/>
                    </a:cubicBezTo>
                    <a:cubicBezTo>
                      <a:pt x="4263" y="6552"/>
                      <a:pt x="4450" y="6498"/>
                      <a:pt x="4667" y="6389"/>
                    </a:cubicBezTo>
                    <a:cubicBezTo>
                      <a:pt x="4869" y="6334"/>
                      <a:pt x="5088" y="6262"/>
                      <a:pt x="5305" y="6171"/>
                    </a:cubicBezTo>
                    <a:cubicBezTo>
                      <a:pt x="5539" y="6098"/>
                      <a:pt x="5756" y="6008"/>
                      <a:pt x="6006" y="5935"/>
                    </a:cubicBezTo>
                    <a:cubicBezTo>
                      <a:pt x="6254" y="5880"/>
                      <a:pt x="6503" y="5772"/>
                      <a:pt x="6814" y="5717"/>
                    </a:cubicBezTo>
                    <a:cubicBezTo>
                      <a:pt x="7110" y="5681"/>
                      <a:pt x="7390" y="5590"/>
                      <a:pt x="7732" y="5554"/>
                    </a:cubicBezTo>
                    <a:cubicBezTo>
                      <a:pt x="8090" y="5554"/>
                      <a:pt x="8479" y="5517"/>
                      <a:pt x="8899" y="5517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642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2295" y="2655"/>
                <a:ext cx="534" cy="412"/>
              </a:xfrm>
              <a:custGeom>
                <a:avLst/>
                <a:gdLst/>
                <a:ahLst/>
                <a:cxnLst>
                  <a:cxn ang="0">
                    <a:pos x="0" y="6425"/>
                  </a:cxn>
                  <a:cxn ang="0">
                    <a:pos x="1152" y="6716"/>
                  </a:cxn>
                  <a:cxn ang="0">
                    <a:pos x="2085" y="6879"/>
                  </a:cxn>
                  <a:cxn ang="0">
                    <a:pos x="3360" y="6788"/>
                  </a:cxn>
                  <a:cxn ang="0">
                    <a:pos x="4061" y="6625"/>
                  </a:cxn>
                  <a:cxn ang="0">
                    <a:pos x="4667" y="6389"/>
                  </a:cxn>
                  <a:cxn ang="0">
                    <a:pos x="5305" y="6171"/>
                  </a:cxn>
                  <a:cxn ang="0">
                    <a:pos x="6006" y="5935"/>
                  </a:cxn>
                  <a:cxn ang="0">
                    <a:pos x="6814" y="5717"/>
                  </a:cxn>
                  <a:cxn ang="0">
                    <a:pos x="7732" y="5554"/>
                  </a:cxn>
                  <a:cxn ang="0">
                    <a:pos x="8899" y="5517"/>
                  </a:cxn>
                  <a:cxn ang="0">
                    <a:pos x="8899" y="0"/>
                  </a:cxn>
                  <a:cxn ang="0">
                    <a:pos x="0" y="0"/>
                  </a:cxn>
                  <a:cxn ang="0">
                    <a:pos x="0" y="6425"/>
                  </a:cxn>
                </a:cxnLst>
                <a:rect l="0" t="0" r="r" b="b"/>
                <a:pathLst>
                  <a:path w="8899" h="6879">
                    <a:moveTo>
                      <a:pt x="0" y="6425"/>
                    </a:moveTo>
                    <a:cubicBezTo>
                      <a:pt x="390" y="6552"/>
                      <a:pt x="778" y="6625"/>
                      <a:pt x="1152" y="6716"/>
                    </a:cubicBezTo>
                    <a:cubicBezTo>
                      <a:pt x="1478" y="6788"/>
                      <a:pt x="1789" y="6807"/>
                      <a:pt x="2085" y="6879"/>
                    </a:cubicBezTo>
                    <a:cubicBezTo>
                      <a:pt x="2924" y="6879"/>
                      <a:pt x="3143" y="6807"/>
                      <a:pt x="3360" y="6788"/>
                    </a:cubicBezTo>
                    <a:cubicBezTo>
                      <a:pt x="3594" y="6751"/>
                      <a:pt x="3842" y="6679"/>
                      <a:pt x="4061" y="6625"/>
                    </a:cubicBezTo>
                    <a:cubicBezTo>
                      <a:pt x="4263" y="6552"/>
                      <a:pt x="4450" y="6498"/>
                      <a:pt x="4667" y="6389"/>
                    </a:cubicBezTo>
                    <a:cubicBezTo>
                      <a:pt x="4869" y="6334"/>
                      <a:pt x="5088" y="6262"/>
                      <a:pt x="5305" y="6171"/>
                    </a:cubicBezTo>
                    <a:cubicBezTo>
                      <a:pt x="5539" y="6098"/>
                      <a:pt x="5756" y="6008"/>
                      <a:pt x="6006" y="5935"/>
                    </a:cubicBezTo>
                    <a:cubicBezTo>
                      <a:pt x="6254" y="5880"/>
                      <a:pt x="6503" y="5772"/>
                      <a:pt x="6814" y="5717"/>
                    </a:cubicBezTo>
                    <a:cubicBezTo>
                      <a:pt x="7110" y="5681"/>
                      <a:pt x="7390" y="5590"/>
                      <a:pt x="7732" y="5554"/>
                    </a:cubicBezTo>
                    <a:cubicBezTo>
                      <a:pt x="8090" y="5554"/>
                      <a:pt x="8479" y="5517"/>
                      <a:pt x="8899" y="5517"/>
                    </a:cubicBezTo>
                    <a:lnTo>
                      <a:pt x="8899" y="0"/>
                    </a:lnTo>
                    <a:lnTo>
                      <a:pt x="0" y="0"/>
                    </a:lnTo>
                    <a:lnTo>
                      <a:pt x="0" y="6425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419" name="Rectangle 395"/>
            <p:cNvSpPr>
              <a:spLocks noChangeArrowheads="1"/>
            </p:cNvSpPr>
            <p:nvPr/>
          </p:nvSpPr>
          <p:spPr bwMode="auto">
            <a:xfrm>
              <a:off x="3732213" y="434340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0" name="Rectangle 396"/>
            <p:cNvSpPr>
              <a:spLocks noChangeArrowheads="1"/>
            </p:cNvSpPr>
            <p:nvPr/>
          </p:nvSpPr>
          <p:spPr bwMode="auto">
            <a:xfrm>
              <a:off x="3687552" y="4323060"/>
              <a:ext cx="764633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Multimodal</a:t>
              </a:r>
              <a:r>
                <a:rPr kumimoji="0" lang="it-IT" sz="900" b="0" i="0" u="none" strike="noStrike" cap="none" normalizeH="0" baseline="0" dirty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CUI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1" name="Rectangle 397"/>
            <p:cNvSpPr>
              <a:spLocks noChangeArrowheads="1"/>
            </p:cNvSpPr>
            <p:nvPr/>
          </p:nvSpPr>
          <p:spPr bwMode="auto">
            <a:xfrm>
              <a:off x="3943350" y="430688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4" name="Rectangle 400"/>
            <p:cNvSpPr>
              <a:spLocks noChangeArrowheads="1"/>
            </p:cNvSpPr>
            <p:nvPr/>
          </p:nvSpPr>
          <p:spPr bwMode="auto">
            <a:xfrm>
              <a:off x="3732213" y="44656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5" name="Rectangle 401"/>
            <p:cNvSpPr>
              <a:spLocks noChangeArrowheads="1"/>
            </p:cNvSpPr>
            <p:nvPr/>
          </p:nvSpPr>
          <p:spPr bwMode="auto">
            <a:xfrm>
              <a:off x="4324350" y="44656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" name="Group 404"/>
            <p:cNvGrpSpPr>
              <a:grpSpLocks/>
            </p:cNvGrpSpPr>
            <p:nvPr/>
          </p:nvGrpSpPr>
          <p:grpSpPr bwMode="auto">
            <a:xfrm>
              <a:off x="2703513" y="4214813"/>
              <a:ext cx="847725" cy="782637"/>
              <a:chOff x="1703" y="2655"/>
              <a:chExt cx="534" cy="493"/>
            </a:xfrm>
          </p:grpSpPr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1703" y="2655"/>
                <a:ext cx="534" cy="493"/>
              </a:xfrm>
              <a:custGeom>
                <a:avLst/>
                <a:gdLst/>
                <a:ahLst/>
                <a:cxnLst>
                  <a:cxn ang="0">
                    <a:pos x="0" y="3838"/>
                  </a:cxn>
                  <a:cxn ang="0">
                    <a:pos x="576" y="4012"/>
                  </a:cxn>
                  <a:cxn ang="0">
                    <a:pos x="1043" y="4110"/>
                  </a:cxn>
                  <a:cxn ang="0">
                    <a:pos x="1681" y="4055"/>
                  </a:cxn>
                  <a:cxn ang="0">
                    <a:pos x="2031" y="3958"/>
                  </a:cxn>
                  <a:cxn ang="0">
                    <a:pos x="2334" y="3817"/>
                  </a:cxn>
                  <a:cxn ang="0">
                    <a:pos x="2653" y="3687"/>
                  </a:cxn>
                  <a:cxn ang="0">
                    <a:pos x="3003" y="3546"/>
                  </a:cxn>
                  <a:cxn ang="0">
                    <a:pos x="3407" y="3416"/>
                  </a:cxn>
                  <a:cxn ang="0">
                    <a:pos x="3866" y="3318"/>
                  </a:cxn>
                  <a:cxn ang="0">
                    <a:pos x="4450" y="329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3838"/>
                  </a:cxn>
                </a:cxnLst>
                <a:rect l="0" t="0" r="r" b="b"/>
                <a:pathLst>
                  <a:path w="4450" h="4110">
                    <a:moveTo>
                      <a:pt x="0" y="3838"/>
                    </a:moveTo>
                    <a:cubicBezTo>
                      <a:pt x="195" y="3915"/>
                      <a:pt x="389" y="3958"/>
                      <a:pt x="576" y="4012"/>
                    </a:cubicBezTo>
                    <a:cubicBezTo>
                      <a:pt x="739" y="4055"/>
                      <a:pt x="895" y="4066"/>
                      <a:pt x="1043" y="4110"/>
                    </a:cubicBezTo>
                    <a:cubicBezTo>
                      <a:pt x="1463" y="4110"/>
                      <a:pt x="1572" y="4066"/>
                      <a:pt x="1681" y="4055"/>
                    </a:cubicBezTo>
                    <a:cubicBezTo>
                      <a:pt x="1797" y="4033"/>
                      <a:pt x="1922" y="3990"/>
                      <a:pt x="2031" y="3958"/>
                    </a:cubicBezTo>
                    <a:cubicBezTo>
                      <a:pt x="2132" y="3915"/>
                      <a:pt x="2225" y="3882"/>
                      <a:pt x="2334" y="3817"/>
                    </a:cubicBezTo>
                    <a:cubicBezTo>
                      <a:pt x="2435" y="3784"/>
                      <a:pt x="2544" y="3741"/>
                      <a:pt x="2653" y="3687"/>
                    </a:cubicBezTo>
                    <a:cubicBezTo>
                      <a:pt x="2770" y="3643"/>
                      <a:pt x="2879" y="3589"/>
                      <a:pt x="3003" y="3546"/>
                    </a:cubicBezTo>
                    <a:cubicBezTo>
                      <a:pt x="3127" y="3513"/>
                      <a:pt x="3252" y="3448"/>
                      <a:pt x="3407" y="3416"/>
                    </a:cubicBezTo>
                    <a:cubicBezTo>
                      <a:pt x="3555" y="3394"/>
                      <a:pt x="3695" y="3340"/>
                      <a:pt x="3866" y="3318"/>
                    </a:cubicBezTo>
                    <a:cubicBezTo>
                      <a:pt x="4046" y="3318"/>
                      <a:pt x="4240" y="3296"/>
                      <a:pt x="4450" y="329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38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1703" y="2655"/>
                <a:ext cx="534" cy="493"/>
              </a:xfrm>
              <a:custGeom>
                <a:avLst/>
                <a:gdLst/>
                <a:ahLst/>
                <a:cxnLst>
                  <a:cxn ang="0">
                    <a:pos x="0" y="3838"/>
                  </a:cxn>
                  <a:cxn ang="0">
                    <a:pos x="576" y="4012"/>
                  </a:cxn>
                  <a:cxn ang="0">
                    <a:pos x="1043" y="4110"/>
                  </a:cxn>
                  <a:cxn ang="0">
                    <a:pos x="1681" y="4055"/>
                  </a:cxn>
                  <a:cxn ang="0">
                    <a:pos x="2031" y="3958"/>
                  </a:cxn>
                  <a:cxn ang="0">
                    <a:pos x="2334" y="3817"/>
                  </a:cxn>
                  <a:cxn ang="0">
                    <a:pos x="2653" y="3687"/>
                  </a:cxn>
                  <a:cxn ang="0">
                    <a:pos x="3003" y="3546"/>
                  </a:cxn>
                  <a:cxn ang="0">
                    <a:pos x="3407" y="3416"/>
                  </a:cxn>
                  <a:cxn ang="0">
                    <a:pos x="3866" y="3318"/>
                  </a:cxn>
                  <a:cxn ang="0">
                    <a:pos x="4450" y="3296"/>
                  </a:cxn>
                  <a:cxn ang="0">
                    <a:pos x="4450" y="0"/>
                  </a:cxn>
                  <a:cxn ang="0">
                    <a:pos x="0" y="0"/>
                  </a:cxn>
                  <a:cxn ang="0">
                    <a:pos x="0" y="3838"/>
                  </a:cxn>
                </a:cxnLst>
                <a:rect l="0" t="0" r="r" b="b"/>
                <a:pathLst>
                  <a:path w="4450" h="4110">
                    <a:moveTo>
                      <a:pt x="0" y="3838"/>
                    </a:moveTo>
                    <a:cubicBezTo>
                      <a:pt x="195" y="3915"/>
                      <a:pt x="389" y="3958"/>
                      <a:pt x="576" y="4012"/>
                    </a:cubicBezTo>
                    <a:cubicBezTo>
                      <a:pt x="739" y="4055"/>
                      <a:pt x="895" y="4066"/>
                      <a:pt x="1043" y="4110"/>
                    </a:cubicBezTo>
                    <a:cubicBezTo>
                      <a:pt x="1463" y="4110"/>
                      <a:pt x="1572" y="4066"/>
                      <a:pt x="1681" y="4055"/>
                    </a:cubicBezTo>
                    <a:cubicBezTo>
                      <a:pt x="1797" y="4033"/>
                      <a:pt x="1922" y="3990"/>
                      <a:pt x="2031" y="3958"/>
                    </a:cubicBezTo>
                    <a:cubicBezTo>
                      <a:pt x="2132" y="3915"/>
                      <a:pt x="2225" y="3882"/>
                      <a:pt x="2334" y="3817"/>
                    </a:cubicBezTo>
                    <a:cubicBezTo>
                      <a:pt x="2435" y="3784"/>
                      <a:pt x="2544" y="3741"/>
                      <a:pt x="2653" y="3687"/>
                    </a:cubicBezTo>
                    <a:cubicBezTo>
                      <a:pt x="2770" y="3643"/>
                      <a:pt x="2879" y="3589"/>
                      <a:pt x="3003" y="3546"/>
                    </a:cubicBezTo>
                    <a:cubicBezTo>
                      <a:pt x="3127" y="3513"/>
                      <a:pt x="3252" y="3448"/>
                      <a:pt x="3407" y="3416"/>
                    </a:cubicBezTo>
                    <a:cubicBezTo>
                      <a:pt x="3555" y="3394"/>
                      <a:pt x="3695" y="3340"/>
                      <a:pt x="3866" y="3318"/>
                    </a:cubicBezTo>
                    <a:cubicBezTo>
                      <a:pt x="4046" y="3318"/>
                      <a:pt x="4240" y="3296"/>
                      <a:pt x="4450" y="3296"/>
                    </a:cubicBezTo>
                    <a:lnTo>
                      <a:pt x="4450" y="0"/>
                    </a:lnTo>
                    <a:lnTo>
                      <a:pt x="0" y="0"/>
                    </a:lnTo>
                    <a:lnTo>
                      <a:pt x="0" y="3838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429" name="Rectangle 405"/>
            <p:cNvSpPr>
              <a:spLocks noChangeArrowheads="1"/>
            </p:cNvSpPr>
            <p:nvPr/>
          </p:nvSpPr>
          <p:spPr bwMode="auto">
            <a:xfrm>
              <a:off x="2792413" y="4343400"/>
              <a:ext cx="55563" cy="1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6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0" name="Rectangle 406"/>
            <p:cNvSpPr>
              <a:spLocks noChangeArrowheads="1"/>
            </p:cNvSpPr>
            <p:nvPr/>
          </p:nvSpPr>
          <p:spPr bwMode="auto">
            <a:xfrm>
              <a:off x="2808288" y="4306888"/>
              <a:ext cx="46672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Desktop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1" name="Rectangle 407"/>
            <p:cNvSpPr>
              <a:spLocks noChangeArrowheads="1"/>
            </p:cNvSpPr>
            <p:nvPr/>
          </p:nvSpPr>
          <p:spPr bwMode="auto">
            <a:xfrm>
              <a:off x="3216275" y="4306888"/>
              <a:ext cx="1190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2" name="Rectangle 408"/>
            <p:cNvSpPr>
              <a:spLocks noChangeArrowheads="1"/>
            </p:cNvSpPr>
            <p:nvPr/>
          </p:nvSpPr>
          <p:spPr bwMode="auto">
            <a:xfrm>
              <a:off x="3276600" y="4306888"/>
              <a:ext cx="184150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" name="Rectangle 409"/>
            <p:cNvSpPr>
              <a:spLocks noChangeArrowheads="1"/>
            </p:cNvSpPr>
            <p:nvPr/>
          </p:nvSpPr>
          <p:spPr bwMode="auto">
            <a:xfrm>
              <a:off x="2792413" y="4465638"/>
              <a:ext cx="652463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Specification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" name="Rectangle 410"/>
            <p:cNvSpPr>
              <a:spLocks noChangeArrowheads="1"/>
            </p:cNvSpPr>
            <p:nvPr/>
          </p:nvSpPr>
          <p:spPr bwMode="auto">
            <a:xfrm>
              <a:off x="3384550" y="4465638"/>
              <a:ext cx="8413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900" b="0" i="0" u="none" strike="noStrike" cap="none" normalizeH="0" baseline="0" smtClean="0">
                  <a:ln>
                    <a:noFill/>
                  </a:ln>
                  <a:solidFill>
                    <a:srgbClr val="99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3600797" y="5983138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4267547" y="5852963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4400897" y="5381476"/>
            <a:ext cx="1138238" cy="733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5388322" y="5781526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06" name="Picture 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2022" y="5429101"/>
            <a:ext cx="87471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6" name="Rectangle 252"/>
          <p:cNvSpPr>
            <a:spLocks noChangeArrowheads="1"/>
          </p:cNvSpPr>
          <p:nvPr/>
        </p:nvSpPr>
        <p:spPr bwMode="auto">
          <a:xfrm>
            <a:off x="3600797" y="5983138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9" name="Rectangle 255"/>
          <p:cNvSpPr>
            <a:spLocks noChangeArrowheads="1"/>
          </p:cNvSpPr>
          <p:nvPr/>
        </p:nvSpPr>
        <p:spPr bwMode="auto">
          <a:xfrm>
            <a:off x="4267547" y="5852963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1" name="Rectangle 257"/>
          <p:cNvSpPr>
            <a:spLocks noChangeArrowheads="1"/>
          </p:cNvSpPr>
          <p:nvPr/>
        </p:nvSpPr>
        <p:spPr bwMode="auto">
          <a:xfrm>
            <a:off x="4400897" y="5381476"/>
            <a:ext cx="1138238" cy="733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82" name="Rectangle 258"/>
          <p:cNvSpPr>
            <a:spLocks noChangeArrowheads="1"/>
          </p:cNvSpPr>
          <p:nvPr/>
        </p:nvSpPr>
        <p:spPr bwMode="auto">
          <a:xfrm>
            <a:off x="5388322" y="5781526"/>
            <a:ext cx="10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o 336"/>
          <p:cNvGrpSpPr/>
          <p:nvPr/>
        </p:nvGrpSpPr>
        <p:grpSpPr>
          <a:xfrm>
            <a:off x="6558298" y="2240868"/>
            <a:ext cx="468313" cy="622300"/>
            <a:chOff x="6558298" y="2240868"/>
            <a:chExt cx="468313" cy="622300"/>
          </a:xfrm>
        </p:grpSpPr>
        <p:grpSp>
          <p:nvGrpSpPr>
            <p:cNvPr id="21" name="Group 182"/>
            <p:cNvGrpSpPr>
              <a:grpSpLocks/>
            </p:cNvGrpSpPr>
            <p:nvPr/>
          </p:nvGrpSpPr>
          <p:grpSpPr bwMode="auto">
            <a:xfrm>
              <a:off x="6558298" y="2240868"/>
              <a:ext cx="398463" cy="622300"/>
              <a:chOff x="4129" y="1307"/>
              <a:chExt cx="251" cy="392"/>
            </a:xfrm>
          </p:grpSpPr>
          <p:sp>
            <p:nvSpPr>
              <p:cNvPr id="1204" name="Freeform 180"/>
              <p:cNvSpPr>
                <a:spLocks/>
              </p:cNvSpPr>
              <p:nvPr/>
            </p:nvSpPr>
            <p:spPr bwMode="auto">
              <a:xfrm>
                <a:off x="4129" y="1307"/>
                <a:ext cx="251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05" name="Freeform 181"/>
              <p:cNvSpPr>
                <a:spLocks/>
              </p:cNvSpPr>
              <p:nvPr/>
            </p:nvSpPr>
            <p:spPr bwMode="auto">
              <a:xfrm>
                <a:off x="4129" y="1307"/>
                <a:ext cx="251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207" name="Rectangle 183"/>
            <p:cNvSpPr>
              <a:spLocks noChangeArrowheads="1"/>
            </p:cNvSpPr>
            <p:nvPr/>
          </p:nvSpPr>
          <p:spPr bwMode="auto">
            <a:xfrm>
              <a:off x="6558298" y="2382155"/>
              <a:ext cx="1397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" name="Rectangle 184"/>
            <p:cNvSpPr>
              <a:spLocks noChangeArrowheads="1"/>
            </p:cNvSpPr>
            <p:nvPr/>
          </p:nvSpPr>
          <p:spPr bwMode="auto">
            <a:xfrm>
              <a:off x="6650373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9" name="Rectangle 185"/>
            <p:cNvSpPr>
              <a:spLocks noChangeArrowheads="1"/>
            </p:cNvSpPr>
            <p:nvPr/>
          </p:nvSpPr>
          <p:spPr bwMode="auto">
            <a:xfrm>
              <a:off x="6672598" y="2382155"/>
              <a:ext cx="1889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TM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0" name="Rectangle 186"/>
            <p:cNvSpPr>
              <a:spLocks noChangeArrowheads="1"/>
            </p:cNvSpPr>
            <p:nvPr/>
          </p:nvSpPr>
          <p:spPr bwMode="auto">
            <a:xfrm>
              <a:off x="6809123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1" name="Rectangle 187"/>
            <p:cNvSpPr>
              <a:spLocks noChangeArrowheads="1"/>
            </p:cNvSpPr>
            <p:nvPr/>
          </p:nvSpPr>
          <p:spPr bwMode="auto">
            <a:xfrm>
              <a:off x="6832935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2" name="Rectangle 188"/>
            <p:cNvSpPr>
              <a:spLocks noChangeArrowheads="1"/>
            </p:cNvSpPr>
            <p:nvPr/>
          </p:nvSpPr>
          <p:spPr bwMode="auto">
            <a:xfrm>
              <a:off x="6558298" y="2507568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3" name="Rectangle 189"/>
            <p:cNvSpPr>
              <a:spLocks noChangeArrowheads="1"/>
            </p:cNvSpPr>
            <p:nvPr/>
          </p:nvSpPr>
          <p:spPr bwMode="auto">
            <a:xfrm>
              <a:off x="6951998" y="250756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" name="Group 359"/>
            <p:cNvGrpSpPr>
              <a:grpSpLocks/>
            </p:cNvGrpSpPr>
            <p:nvPr/>
          </p:nvGrpSpPr>
          <p:grpSpPr bwMode="auto">
            <a:xfrm>
              <a:off x="6558298" y="2240868"/>
              <a:ext cx="398463" cy="622300"/>
              <a:chOff x="4129" y="1307"/>
              <a:chExt cx="251" cy="392"/>
            </a:xfrm>
          </p:grpSpPr>
          <p:sp>
            <p:nvSpPr>
              <p:cNvPr id="1381" name="Freeform 357"/>
              <p:cNvSpPr>
                <a:spLocks/>
              </p:cNvSpPr>
              <p:nvPr/>
            </p:nvSpPr>
            <p:spPr bwMode="auto">
              <a:xfrm>
                <a:off x="4129" y="1307"/>
                <a:ext cx="251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82" name="Freeform 358"/>
              <p:cNvSpPr>
                <a:spLocks/>
              </p:cNvSpPr>
              <p:nvPr/>
            </p:nvSpPr>
            <p:spPr bwMode="auto">
              <a:xfrm>
                <a:off x="4129" y="1307"/>
                <a:ext cx="251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84" name="Rectangle 360"/>
            <p:cNvSpPr>
              <a:spLocks noChangeArrowheads="1"/>
            </p:cNvSpPr>
            <p:nvPr/>
          </p:nvSpPr>
          <p:spPr bwMode="auto">
            <a:xfrm>
              <a:off x="6558298" y="2382155"/>
              <a:ext cx="1397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5" name="Rectangle 361"/>
            <p:cNvSpPr>
              <a:spLocks noChangeArrowheads="1"/>
            </p:cNvSpPr>
            <p:nvPr/>
          </p:nvSpPr>
          <p:spPr bwMode="auto">
            <a:xfrm>
              <a:off x="6650373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6" name="Rectangle 362"/>
            <p:cNvSpPr>
              <a:spLocks noChangeArrowheads="1"/>
            </p:cNvSpPr>
            <p:nvPr/>
          </p:nvSpPr>
          <p:spPr bwMode="auto">
            <a:xfrm>
              <a:off x="6672598" y="2382155"/>
              <a:ext cx="1889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TM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7" name="Rectangle 363"/>
            <p:cNvSpPr>
              <a:spLocks noChangeArrowheads="1"/>
            </p:cNvSpPr>
            <p:nvPr/>
          </p:nvSpPr>
          <p:spPr bwMode="auto">
            <a:xfrm>
              <a:off x="6809123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8" name="Rectangle 364"/>
            <p:cNvSpPr>
              <a:spLocks noChangeArrowheads="1"/>
            </p:cNvSpPr>
            <p:nvPr/>
          </p:nvSpPr>
          <p:spPr bwMode="auto">
            <a:xfrm>
              <a:off x="6832935" y="23821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9" name="Rectangle 365"/>
            <p:cNvSpPr>
              <a:spLocks noChangeArrowheads="1"/>
            </p:cNvSpPr>
            <p:nvPr/>
          </p:nvSpPr>
          <p:spPr bwMode="auto">
            <a:xfrm>
              <a:off x="6558298" y="2507568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0" name="Rectangle 366"/>
            <p:cNvSpPr>
              <a:spLocks noChangeArrowheads="1"/>
            </p:cNvSpPr>
            <p:nvPr/>
          </p:nvSpPr>
          <p:spPr bwMode="auto">
            <a:xfrm>
              <a:off x="6951998" y="250756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uppo 435"/>
          <p:cNvGrpSpPr/>
          <p:nvPr/>
        </p:nvGrpSpPr>
        <p:grpSpPr>
          <a:xfrm>
            <a:off x="2447764" y="6345324"/>
            <a:ext cx="5237163" cy="295275"/>
            <a:chOff x="2447925" y="6110288"/>
            <a:chExt cx="5237163" cy="295275"/>
          </a:xfrm>
        </p:grpSpPr>
        <p:sp>
          <p:nvSpPr>
            <p:cNvPr id="1268" name="Freeform 244"/>
            <p:cNvSpPr>
              <a:spLocks noEditPoints="1"/>
            </p:cNvSpPr>
            <p:nvPr/>
          </p:nvSpPr>
          <p:spPr bwMode="auto">
            <a:xfrm>
              <a:off x="5878513" y="6110288"/>
              <a:ext cx="1806575" cy="76200"/>
            </a:xfrm>
            <a:custGeom>
              <a:avLst/>
              <a:gdLst/>
              <a:ahLst/>
              <a:cxnLst>
                <a:cxn ang="0">
                  <a:pos x="167" y="83"/>
                </a:cxn>
                <a:cxn ang="0">
                  <a:pos x="4577" y="83"/>
                </a:cxn>
                <a:cxn ang="0">
                  <a:pos x="4593" y="100"/>
                </a:cxn>
                <a:cxn ang="0">
                  <a:pos x="4577" y="117"/>
                </a:cxn>
                <a:cxn ang="0">
                  <a:pos x="167" y="117"/>
                </a:cxn>
                <a:cxn ang="0">
                  <a:pos x="150" y="100"/>
                </a:cxn>
                <a:cxn ang="0">
                  <a:pos x="167" y="83"/>
                </a:cxn>
                <a:cxn ang="0">
                  <a:pos x="200" y="200"/>
                </a:cxn>
                <a:cxn ang="0">
                  <a:pos x="0" y="100"/>
                </a:cxn>
                <a:cxn ang="0">
                  <a:pos x="200" y="0"/>
                </a:cxn>
                <a:cxn ang="0">
                  <a:pos x="200" y="200"/>
                </a:cxn>
                <a:cxn ang="0">
                  <a:pos x="4543" y="0"/>
                </a:cxn>
                <a:cxn ang="0">
                  <a:pos x="4743" y="100"/>
                </a:cxn>
                <a:cxn ang="0">
                  <a:pos x="4543" y="200"/>
                </a:cxn>
                <a:cxn ang="0">
                  <a:pos x="4543" y="0"/>
                </a:cxn>
              </a:cxnLst>
              <a:rect l="0" t="0" r="r" b="b"/>
              <a:pathLst>
                <a:path w="4743" h="200">
                  <a:moveTo>
                    <a:pt x="167" y="83"/>
                  </a:moveTo>
                  <a:lnTo>
                    <a:pt x="4577" y="83"/>
                  </a:lnTo>
                  <a:cubicBezTo>
                    <a:pt x="4586" y="83"/>
                    <a:pt x="4593" y="91"/>
                    <a:pt x="4593" y="100"/>
                  </a:cubicBezTo>
                  <a:cubicBezTo>
                    <a:pt x="4593" y="109"/>
                    <a:pt x="4586" y="117"/>
                    <a:pt x="4577" y="117"/>
                  </a:cubicBezTo>
                  <a:lnTo>
                    <a:pt x="167" y="117"/>
                  </a:lnTo>
                  <a:cubicBezTo>
                    <a:pt x="158" y="117"/>
                    <a:pt x="150" y="109"/>
                    <a:pt x="150" y="100"/>
                  </a:cubicBezTo>
                  <a:cubicBezTo>
                    <a:pt x="150" y="91"/>
                    <a:pt x="158" y="83"/>
                    <a:pt x="167" y="83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4543" y="0"/>
                  </a:moveTo>
                  <a:lnTo>
                    <a:pt x="4743" y="100"/>
                  </a:lnTo>
                  <a:lnTo>
                    <a:pt x="4543" y="200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26" name="Gruppo 434"/>
            <p:cNvGrpSpPr/>
            <p:nvPr/>
          </p:nvGrpSpPr>
          <p:grpSpPr>
            <a:xfrm>
              <a:off x="2447925" y="6110288"/>
              <a:ext cx="4887913" cy="295275"/>
              <a:chOff x="2447925" y="6110288"/>
              <a:chExt cx="4887913" cy="295275"/>
            </a:xfrm>
          </p:grpSpPr>
          <p:sp>
            <p:nvSpPr>
              <p:cNvPr id="1265" name="Freeform 241"/>
              <p:cNvSpPr>
                <a:spLocks noEditPoints="1"/>
              </p:cNvSpPr>
              <p:nvPr/>
            </p:nvSpPr>
            <p:spPr bwMode="auto">
              <a:xfrm>
                <a:off x="2447925" y="6110288"/>
                <a:ext cx="3241675" cy="76200"/>
              </a:xfrm>
              <a:custGeom>
                <a:avLst/>
                <a:gdLst/>
                <a:ahLst/>
                <a:cxnLst>
                  <a:cxn ang="0">
                    <a:pos x="333" y="166"/>
                  </a:cxn>
                  <a:cxn ang="0">
                    <a:pos x="16684" y="166"/>
                  </a:cxn>
                  <a:cxn ang="0">
                    <a:pos x="16717" y="200"/>
                  </a:cxn>
                  <a:cxn ang="0">
                    <a:pos x="16684" y="233"/>
                  </a:cxn>
                  <a:cxn ang="0">
                    <a:pos x="333" y="233"/>
                  </a:cxn>
                  <a:cxn ang="0">
                    <a:pos x="300" y="200"/>
                  </a:cxn>
                  <a:cxn ang="0">
                    <a:pos x="333" y="166"/>
                  </a:cxn>
                  <a:cxn ang="0">
                    <a:pos x="400" y="400"/>
                  </a:cxn>
                  <a:cxn ang="0">
                    <a:pos x="0" y="200"/>
                  </a:cxn>
                  <a:cxn ang="0">
                    <a:pos x="400" y="0"/>
                  </a:cxn>
                  <a:cxn ang="0">
                    <a:pos x="400" y="400"/>
                  </a:cxn>
                  <a:cxn ang="0">
                    <a:pos x="16617" y="0"/>
                  </a:cxn>
                  <a:cxn ang="0">
                    <a:pos x="17017" y="200"/>
                  </a:cxn>
                  <a:cxn ang="0">
                    <a:pos x="16617" y="400"/>
                  </a:cxn>
                  <a:cxn ang="0">
                    <a:pos x="16617" y="0"/>
                  </a:cxn>
                </a:cxnLst>
                <a:rect l="0" t="0" r="r" b="b"/>
                <a:pathLst>
                  <a:path w="17017" h="400">
                    <a:moveTo>
                      <a:pt x="333" y="166"/>
                    </a:moveTo>
                    <a:lnTo>
                      <a:pt x="16684" y="166"/>
                    </a:lnTo>
                    <a:cubicBezTo>
                      <a:pt x="16702" y="166"/>
                      <a:pt x="16717" y="181"/>
                      <a:pt x="16717" y="200"/>
                    </a:cubicBezTo>
                    <a:cubicBezTo>
                      <a:pt x="16717" y="218"/>
                      <a:pt x="16702" y="233"/>
                      <a:pt x="16684" y="233"/>
                    </a:cubicBezTo>
                    <a:lnTo>
                      <a:pt x="333" y="233"/>
                    </a:lnTo>
                    <a:cubicBezTo>
                      <a:pt x="315" y="233"/>
                      <a:pt x="300" y="218"/>
                      <a:pt x="300" y="200"/>
                    </a:cubicBezTo>
                    <a:cubicBezTo>
                      <a:pt x="300" y="181"/>
                      <a:pt x="315" y="166"/>
                      <a:pt x="333" y="166"/>
                    </a:cubicBezTo>
                    <a:close/>
                    <a:moveTo>
                      <a:pt x="400" y="400"/>
                    </a:moveTo>
                    <a:lnTo>
                      <a:pt x="0" y="200"/>
                    </a:lnTo>
                    <a:lnTo>
                      <a:pt x="400" y="0"/>
                    </a:lnTo>
                    <a:lnTo>
                      <a:pt x="400" y="400"/>
                    </a:lnTo>
                    <a:close/>
                    <a:moveTo>
                      <a:pt x="16617" y="0"/>
                    </a:moveTo>
                    <a:lnTo>
                      <a:pt x="17017" y="200"/>
                    </a:lnTo>
                    <a:lnTo>
                      <a:pt x="16617" y="400"/>
                    </a:lnTo>
                    <a:lnTo>
                      <a:pt x="166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66" name="Rectangle 242"/>
              <p:cNvSpPr>
                <a:spLocks noChangeArrowheads="1"/>
              </p:cNvSpPr>
              <p:nvPr/>
            </p:nvSpPr>
            <p:spPr bwMode="auto">
              <a:xfrm>
                <a:off x="3589338" y="6196013"/>
                <a:ext cx="84455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Specifications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7" name="Rectangle 243"/>
              <p:cNvSpPr>
                <a:spLocks noChangeArrowheads="1"/>
              </p:cNvSpPr>
              <p:nvPr/>
            </p:nvSpPr>
            <p:spPr bwMode="auto">
              <a:xfrm>
                <a:off x="4368800" y="6196013"/>
                <a:ext cx="1016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69" name="Rectangle 245"/>
              <p:cNvSpPr>
                <a:spLocks noChangeArrowheads="1"/>
              </p:cNvSpPr>
              <p:nvPr/>
            </p:nvSpPr>
            <p:spPr bwMode="auto">
              <a:xfrm>
                <a:off x="6386513" y="6196013"/>
                <a:ext cx="32385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 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0" name="Rectangle 246"/>
              <p:cNvSpPr>
                <a:spLocks noChangeArrowheads="1"/>
              </p:cNvSpPr>
              <p:nvPr/>
            </p:nvSpPr>
            <p:spPr bwMode="auto">
              <a:xfrm>
                <a:off x="6640513" y="6196013"/>
                <a:ext cx="597921" cy="169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Languages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71" name="Rectangle 247"/>
              <p:cNvSpPr>
                <a:spLocks noChangeArrowheads="1"/>
              </p:cNvSpPr>
              <p:nvPr/>
            </p:nvSpPr>
            <p:spPr bwMode="auto">
              <a:xfrm>
                <a:off x="7234238" y="6196013"/>
                <a:ext cx="1016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4" name="Rectangle 420"/>
              <p:cNvSpPr>
                <a:spLocks noChangeArrowheads="1"/>
              </p:cNvSpPr>
              <p:nvPr/>
            </p:nvSpPr>
            <p:spPr bwMode="auto">
              <a:xfrm>
                <a:off x="4368800" y="6196013"/>
                <a:ext cx="1016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8" name="Rectangle 424"/>
              <p:cNvSpPr>
                <a:spLocks noChangeArrowheads="1"/>
              </p:cNvSpPr>
              <p:nvPr/>
            </p:nvSpPr>
            <p:spPr bwMode="auto">
              <a:xfrm>
                <a:off x="7234238" y="6196013"/>
                <a:ext cx="1016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43" name="Freeform 240"/>
          <p:cNvSpPr>
            <a:spLocks noEditPoints="1"/>
          </p:cNvSpPr>
          <p:nvPr/>
        </p:nvSpPr>
        <p:spPr bwMode="auto">
          <a:xfrm rot="5400000">
            <a:off x="1394560" y="3150058"/>
            <a:ext cx="819980" cy="81724"/>
          </a:xfrm>
          <a:custGeom>
            <a:avLst/>
            <a:gdLst/>
            <a:ahLst/>
            <a:cxnLst>
              <a:cxn ang="0">
                <a:pos x="40" y="18"/>
              </a:cxn>
              <a:cxn ang="0">
                <a:pos x="726" y="18"/>
              </a:cxn>
              <a:cxn ang="0">
                <a:pos x="726" y="30"/>
              </a:cxn>
              <a:cxn ang="0">
                <a:pos x="40" y="30"/>
              </a:cxn>
              <a:cxn ang="0">
                <a:pos x="40" y="18"/>
              </a:cxn>
              <a:cxn ang="0">
                <a:pos x="48" y="48"/>
              </a:cxn>
              <a:cxn ang="0">
                <a:pos x="0" y="24"/>
              </a:cxn>
              <a:cxn ang="0">
                <a:pos x="48" y="0"/>
              </a:cxn>
              <a:cxn ang="0">
                <a:pos x="48" y="48"/>
              </a:cxn>
              <a:cxn ang="0">
                <a:pos x="718" y="0"/>
              </a:cxn>
              <a:cxn ang="0">
                <a:pos x="766" y="24"/>
              </a:cxn>
              <a:cxn ang="0">
                <a:pos x="718" y="48"/>
              </a:cxn>
              <a:cxn ang="0">
                <a:pos x="718" y="0"/>
              </a:cxn>
            </a:cxnLst>
            <a:rect l="0" t="0" r="r" b="b"/>
            <a:pathLst>
              <a:path w="766" h="48">
                <a:moveTo>
                  <a:pt x="40" y="18"/>
                </a:moveTo>
                <a:lnTo>
                  <a:pt x="726" y="18"/>
                </a:lnTo>
                <a:lnTo>
                  <a:pt x="726" y="30"/>
                </a:lnTo>
                <a:lnTo>
                  <a:pt x="40" y="30"/>
                </a:lnTo>
                <a:lnTo>
                  <a:pt x="40" y="18"/>
                </a:lnTo>
                <a:close/>
                <a:moveTo>
                  <a:pt x="48" y="48"/>
                </a:moveTo>
                <a:lnTo>
                  <a:pt x="0" y="24"/>
                </a:lnTo>
                <a:lnTo>
                  <a:pt x="48" y="0"/>
                </a:lnTo>
                <a:lnTo>
                  <a:pt x="48" y="48"/>
                </a:lnTo>
                <a:close/>
                <a:moveTo>
                  <a:pt x="718" y="0"/>
                </a:moveTo>
                <a:lnTo>
                  <a:pt x="766" y="24"/>
                </a:lnTo>
                <a:lnTo>
                  <a:pt x="718" y="48"/>
                </a:lnTo>
                <a:lnTo>
                  <a:pt x="718" y="0"/>
                </a:lnTo>
                <a:close/>
              </a:path>
            </a:pathLst>
          </a:custGeom>
          <a:solidFill>
            <a:srgbClr val="4E6128"/>
          </a:solidFill>
          <a:ln w="1" cap="flat">
            <a:solidFill>
              <a:srgbClr val="4E6128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" name="Freeform 367"/>
          <p:cNvSpPr>
            <a:spLocks noEditPoints="1"/>
          </p:cNvSpPr>
          <p:nvPr/>
        </p:nvSpPr>
        <p:spPr bwMode="auto">
          <a:xfrm rot="5400000">
            <a:off x="6012162" y="1916830"/>
            <a:ext cx="72004" cy="1008112"/>
          </a:xfrm>
          <a:custGeom>
            <a:avLst/>
            <a:gdLst/>
            <a:ahLst/>
            <a:cxnLst>
              <a:cxn ang="0">
                <a:pos x="28" y="0"/>
              </a:cxn>
              <a:cxn ang="0">
                <a:pos x="28" y="161"/>
              </a:cxn>
              <a:cxn ang="0">
                <a:pos x="20" y="161"/>
              </a:cxn>
              <a:cxn ang="0">
                <a:pos x="20" y="0"/>
              </a:cxn>
              <a:cxn ang="0">
                <a:pos x="28" y="0"/>
              </a:cxn>
              <a:cxn ang="0">
                <a:pos x="24" y="161"/>
              </a:cxn>
              <a:cxn ang="0">
                <a:pos x="48" y="145"/>
              </a:cxn>
              <a:cxn ang="0">
                <a:pos x="24" y="193"/>
              </a:cxn>
              <a:cxn ang="0">
                <a:pos x="0" y="145"/>
              </a:cxn>
              <a:cxn ang="0">
                <a:pos x="24" y="161"/>
              </a:cxn>
            </a:cxnLst>
            <a:rect l="0" t="0" r="r" b="b"/>
            <a:pathLst>
              <a:path w="48" h="193">
                <a:moveTo>
                  <a:pt x="28" y="0"/>
                </a:moveTo>
                <a:lnTo>
                  <a:pt x="28" y="161"/>
                </a:lnTo>
                <a:lnTo>
                  <a:pt x="20" y="161"/>
                </a:lnTo>
                <a:lnTo>
                  <a:pt x="20" y="0"/>
                </a:lnTo>
                <a:lnTo>
                  <a:pt x="28" y="0"/>
                </a:lnTo>
                <a:close/>
                <a:moveTo>
                  <a:pt x="24" y="161"/>
                </a:moveTo>
                <a:lnTo>
                  <a:pt x="48" y="145"/>
                </a:lnTo>
                <a:lnTo>
                  <a:pt x="24" y="193"/>
                </a:lnTo>
                <a:lnTo>
                  <a:pt x="0" y="145"/>
                </a:lnTo>
                <a:lnTo>
                  <a:pt x="24" y="161"/>
                </a:lnTo>
                <a:close/>
              </a:path>
            </a:pathLst>
          </a:custGeom>
          <a:solidFill>
            <a:srgbClr val="000000"/>
          </a:solidFill>
          <a:ln w="1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344" name="Gruppo 343"/>
          <p:cNvGrpSpPr/>
          <p:nvPr/>
        </p:nvGrpSpPr>
        <p:grpSpPr>
          <a:xfrm>
            <a:off x="3311860" y="2863168"/>
            <a:ext cx="5080013" cy="3264520"/>
            <a:chOff x="3311860" y="2863168"/>
            <a:chExt cx="5080013" cy="3264520"/>
          </a:xfrm>
        </p:grpSpPr>
        <p:grpSp>
          <p:nvGrpSpPr>
            <p:cNvPr id="23" name="Gruppo 444"/>
            <p:cNvGrpSpPr/>
            <p:nvPr/>
          </p:nvGrpSpPr>
          <p:grpSpPr>
            <a:xfrm>
              <a:off x="3311860" y="3320988"/>
              <a:ext cx="3832225" cy="2806700"/>
              <a:chOff x="3311860" y="3344180"/>
              <a:chExt cx="3832225" cy="2806700"/>
            </a:xfrm>
          </p:grpSpPr>
          <p:sp>
            <p:nvSpPr>
              <p:cNvPr id="1397" name="Freeform 373"/>
              <p:cNvSpPr>
                <a:spLocks noEditPoints="1"/>
              </p:cNvSpPr>
              <p:nvPr/>
            </p:nvSpPr>
            <p:spPr bwMode="auto">
              <a:xfrm>
                <a:off x="5639135" y="3344180"/>
                <a:ext cx="930275" cy="328612"/>
              </a:xfrm>
              <a:custGeom>
                <a:avLst/>
                <a:gdLst/>
                <a:ahLst/>
                <a:cxnLst>
                  <a:cxn ang="0">
                    <a:pos x="586" y="8"/>
                  </a:cxn>
                  <a:cxn ang="0">
                    <a:pos x="31" y="193"/>
                  </a:cxn>
                  <a:cxn ang="0">
                    <a:pos x="29" y="185"/>
                  </a:cxn>
                  <a:cxn ang="0">
                    <a:pos x="583" y="0"/>
                  </a:cxn>
                  <a:cxn ang="0">
                    <a:pos x="586" y="8"/>
                  </a:cxn>
                  <a:cxn ang="0">
                    <a:pos x="30" y="189"/>
                  </a:cxn>
                  <a:cxn ang="0">
                    <a:pos x="53" y="207"/>
                  </a:cxn>
                  <a:cxn ang="0">
                    <a:pos x="0" y="199"/>
                  </a:cxn>
                  <a:cxn ang="0">
                    <a:pos x="38" y="161"/>
                  </a:cxn>
                  <a:cxn ang="0">
                    <a:pos x="30" y="189"/>
                  </a:cxn>
                </a:cxnLst>
                <a:rect l="0" t="0" r="r" b="b"/>
                <a:pathLst>
                  <a:path w="586" h="207">
                    <a:moveTo>
                      <a:pt x="586" y="8"/>
                    </a:moveTo>
                    <a:lnTo>
                      <a:pt x="31" y="193"/>
                    </a:lnTo>
                    <a:lnTo>
                      <a:pt x="29" y="185"/>
                    </a:lnTo>
                    <a:lnTo>
                      <a:pt x="583" y="0"/>
                    </a:lnTo>
                    <a:lnTo>
                      <a:pt x="586" y="8"/>
                    </a:lnTo>
                    <a:close/>
                    <a:moveTo>
                      <a:pt x="30" y="189"/>
                    </a:moveTo>
                    <a:lnTo>
                      <a:pt x="53" y="207"/>
                    </a:lnTo>
                    <a:lnTo>
                      <a:pt x="0" y="199"/>
                    </a:lnTo>
                    <a:lnTo>
                      <a:pt x="38" y="161"/>
                    </a:lnTo>
                    <a:lnTo>
                      <a:pt x="30" y="189"/>
                    </a:ln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98" name="Freeform 374"/>
              <p:cNvSpPr>
                <a:spLocks noEditPoints="1"/>
              </p:cNvSpPr>
              <p:nvPr/>
            </p:nvSpPr>
            <p:spPr bwMode="auto">
              <a:xfrm>
                <a:off x="5427998" y="4385580"/>
                <a:ext cx="609600" cy="268287"/>
              </a:xfrm>
              <a:custGeom>
                <a:avLst/>
                <a:gdLst/>
                <a:ahLst/>
                <a:cxnLst>
                  <a:cxn ang="0">
                    <a:pos x="3127" y="34"/>
                  </a:cxn>
                  <a:cxn ang="0">
                    <a:pos x="3193" y="33"/>
                  </a:cxn>
                  <a:cxn ang="0">
                    <a:pos x="3027" y="70"/>
                  </a:cxn>
                  <a:cxn ang="0">
                    <a:pos x="3026" y="3"/>
                  </a:cxn>
                  <a:cxn ang="0">
                    <a:pos x="2895" y="78"/>
                  </a:cxn>
                  <a:cxn ang="0">
                    <a:pos x="2892" y="12"/>
                  </a:cxn>
                  <a:cxn ang="0">
                    <a:pos x="2895" y="78"/>
                  </a:cxn>
                  <a:cxn ang="0">
                    <a:pos x="2728" y="62"/>
                  </a:cxn>
                  <a:cxn ang="0">
                    <a:pos x="2794" y="55"/>
                  </a:cxn>
                  <a:cxn ang="0">
                    <a:pos x="2633" y="110"/>
                  </a:cxn>
                  <a:cxn ang="0">
                    <a:pos x="2624" y="44"/>
                  </a:cxn>
                  <a:cxn ang="0">
                    <a:pos x="2504" y="134"/>
                  </a:cxn>
                  <a:cxn ang="0">
                    <a:pos x="2491" y="68"/>
                  </a:cxn>
                  <a:cxn ang="0">
                    <a:pos x="2504" y="134"/>
                  </a:cxn>
                  <a:cxn ang="0">
                    <a:pos x="2335" y="138"/>
                  </a:cxn>
                  <a:cxn ang="0">
                    <a:pos x="2400" y="122"/>
                  </a:cxn>
                  <a:cxn ang="0">
                    <a:pos x="2248" y="197"/>
                  </a:cxn>
                  <a:cxn ang="0">
                    <a:pos x="2229" y="133"/>
                  </a:cxn>
                  <a:cxn ang="0">
                    <a:pos x="2122" y="238"/>
                  </a:cxn>
                  <a:cxn ang="0">
                    <a:pos x="2101" y="175"/>
                  </a:cxn>
                  <a:cxn ang="0">
                    <a:pos x="2122" y="238"/>
                  </a:cxn>
                  <a:cxn ang="0">
                    <a:pos x="1956" y="267"/>
                  </a:cxn>
                  <a:cxn ang="0">
                    <a:pos x="2019" y="243"/>
                  </a:cxn>
                  <a:cxn ang="0">
                    <a:pos x="1883" y="341"/>
                  </a:cxn>
                  <a:cxn ang="0">
                    <a:pos x="1851" y="283"/>
                  </a:cxn>
                  <a:cxn ang="0">
                    <a:pos x="1772" y="409"/>
                  </a:cxn>
                  <a:cxn ang="0">
                    <a:pos x="1735" y="354"/>
                  </a:cxn>
                  <a:cxn ang="0">
                    <a:pos x="1772" y="409"/>
                  </a:cxn>
                  <a:cxn ang="0">
                    <a:pos x="1631" y="494"/>
                  </a:cxn>
                  <a:cxn ang="0">
                    <a:pos x="1675" y="444"/>
                  </a:cxn>
                  <a:cxn ang="0">
                    <a:pos x="1619" y="591"/>
                  </a:cxn>
                  <a:cxn ang="0">
                    <a:pos x="1554" y="575"/>
                  </a:cxn>
                  <a:cxn ang="0">
                    <a:pos x="1588" y="729"/>
                  </a:cxn>
                  <a:cxn ang="0">
                    <a:pos x="1531" y="696"/>
                  </a:cxn>
                  <a:cxn ang="0">
                    <a:pos x="1588" y="729"/>
                  </a:cxn>
                  <a:cxn ang="0">
                    <a:pos x="1454" y="840"/>
                  </a:cxn>
                  <a:cxn ang="0">
                    <a:pos x="1502" y="795"/>
                  </a:cxn>
                  <a:cxn ang="0">
                    <a:pos x="1389" y="927"/>
                  </a:cxn>
                  <a:cxn ang="0">
                    <a:pos x="1355" y="870"/>
                  </a:cxn>
                  <a:cxn ang="0">
                    <a:pos x="1270" y="994"/>
                  </a:cxn>
                  <a:cxn ang="0">
                    <a:pos x="1242" y="933"/>
                  </a:cxn>
                  <a:cxn ang="0">
                    <a:pos x="1270" y="994"/>
                  </a:cxn>
                  <a:cxn ang="0">
                    <a:pos x="1103" y="1030"/>
                  </a:cxn>
                  <a:cxn ang="0">
                    <a:pos x="1165" y="1006"/>
                  </a:cxn>
                  <a:cxn ang="0">
                    <a:pos x="1019" y="1096"/>
                  </a:cxn>
                  <a:cxn ang="0">
                    <a:pos x="998" y="1033"/>
                  </a:cxn>
                  <a:cxn ang="0">
                    <a:pos x="891" y="1135"/>
                  </a:cxn>
                  <a:cxn ang="0">
                    <a:pos x="872" y="1071"/>
                  </a:cxn>
                  <a:cxn ang="0">
                    <a:pos x="891" y="1135"/>
                  </a:cxn>
                  <a:cxn ang="0">
                    <a:pos x="720" y="1144"/>
                  </a:cxn>
                  <a:cxn ang="0">
                    <a:pos x="785" y="1129"/>
                  </a:cxn>
                  <a:cxn ang="0">
                    <a:pos x="628" y="1197"/>
                  </a:cxn>
                  <a:cxn ang="0">
                    <a:pos x="616" y="1131"/>
                  </a:cxn>
                  <a:cxn ang="0">
                    <a:pos x="495" y="1219"/>
                  </a:cxn>
                  <a:cxn ang="0">
                    <a:pos x="485" y="1153"/>
                  </a:cxn>
                  <a:cxn ang="0">
                    <a:pos x="495" y="1219"/>
                  </a:cxn>
                  <a:cxn ang="0">
                    <a:pos x="325" y="1206"/>
                  </a:cxn>
                  <a:cxn ang="0">
                    <a:pos x="391" y="1200"/>
                  </a:cxn>
                  <a:cxn ang="0">
                    <a:pos x="408" y="1406"/>
                  </a:cxn>
                  <a:cxn ang="0">
                    <a:pos x="266" y="1212"/>
                  </a:cxn>
                </a:cxnLst>
                <a:rect l="0" t="0" r="r" b="b"/>
                <a:pathLst>
                  <a:path w="3194" h="1406">
                    <a:moveTo>
                      <a:pt x="3160" y="67"/>
                    </a:moveTo>
                    <a:lnTo>
                      <a:pt x="3160" y="67"/>
                    </a:lnTo>
                    <a:cubicBezTo>
                      <a:pt x="3142" y="67"/>
                      <a:pt x="3127" y="52"/>
                      <a:pt x="3127" y="34"/>
                    </a:cubicBezTo>
                    <a:cubicBezTo>
                      <a:pt x="3126" y="16"/>
                      <a:pt x="3141" y="0"/>
                      <a:pt x="3159" y="0"/>
                    </a:cubicBezTo>
                    <a:lnTo>
                      <a:pt x="3159" y="0"/>
                    </a:lnTo>
                    <a:cubicBezTo>
                      <a:pt x="3178" y="0"/>
                      <a:pt x="3193" y="15"/>
                      <a:pt x="3193" y="33"/>
                    </a:cubicBezTo>
                    <a:cubicBezTo>
                      <a:pt x="3194" y="51"/>
                      <a:pt x="3179" y="67"/>
                      <a:pt x="3160" y="67"/>
                    </a:cubicBezTo>
                    <a:close/>
                    <a:moveTo>
                      <a:pt x="3027" y="70"/>
                    </a:moveTo>
                    <a:lnTo>
                      <a:pt x="3027" y="70"/>
                    </a:lnTo>
                    <a:cubicBezTo>
                      <a:pt x="3009" y="70"/>
                      <a:pt x="2993" y="56"/>
                      <a:pt x="2993" y="37"/>
                    </a:cubicBezTo>
                    <a:cubicBezTo>
                      <a:pt x="2993" y="19"/>
                      <a:pt x="3008" y="4"/>
                      <a:pt x="3026" y="3"/>
                    </a:cubicBezTo>
                    <a:lnTo>
                      <a:pt x="3026" y="3"/>
                    </a:lnTo>
                    <a:cubicBezTo>
                      <a:pt x="3045" y="3"/>
                      <a:pt x="3060" y="18"/>
                      <a:pt x="3060" y="36"/>
                    </a:cubicBezTo>
                    <a:cubicBezTo>
                      <a:pt x="3060" y="55"/>
                      <a:pt x="3045" y="70"/>
                      <a:pt x="3027" y="70"/>
                    </a:cubicBezTo>
                    <a:close/>
                    <a:moveTo>
                      <a:pt x="2895" y="78"/>
                    </a:moveTo>
                    <a:lnTo>
                      <a:pt x="2895" y="78"/>
                    </a:lnTo>
                    <a:cubicBezTo>
                      <a:pt x="2877" y="79"/>
                      <a:pt x="2861" y="65"/>
                      <a:pt x="2860" y="47"/>
                    </a:cubicBezTo>
                    <a:cubicBezTo>
                      <a:pt x="2859" y="29"/>
                      <a:pt x="2873" y="13"/>
                      <a:pt x="2892" y="12"/>
                    </a:cubicBezTo>
                    <a:lnTo>
                      <a:pt x="2892" y="12"/>
                    </a:lnTo>
                    <a:cubicBezTo>
                      <a:pt x="2910" y="11"/>
                      <a:pt x="2926" y="25"/>
                      <a:pt x="2927" y="43"/>
                    </a:cubicBezTo>
                    <a:cubicBezTo>
                      <a:pt x="2928" y="62"/>
                      <a:pt x="2914" y="77"/>
                      <a:pt x="2895" y="78"/>
                    </a:cubicBezTo>
                    <a:close/>
                    <a:moveTo>
                      <a:pt x="2764" y="92"/>
                    </a:moveTo>
                    <a:lnTo>
                      <a:pt x="2764" y="92"/>
                    </a:lnTo>
                    <a:cubicBezTo>
                      <a:pt x="2746" y="94"/>
                      <a:pt x="2729" y="80"/>
                      <a:pt x="2728" y="62"/>
                    </a:cubicBezTo>
                    <a:cubicBezTo>
                      <a:pt x="2726" y="44"/>
                      <a:pt x="2739" y="27"/>
                      <a:pt x="2757" y="25"/>
                    </a:cubicBezTo>
                    <a:lnTo>
                      <a:pt x="2757" y="25"/>
                    </a:lnTo>
                    <a:cubicBezTo>
                      <a:pt x="2776" y="24"/>
                      <a:pt x="2792" y="37"/>
                      <a:pt x="2794" y="55"/>
                    </a:cubicBezTo>
                    <a:cubicBezTo>
                      <a:pt x="2796" y="73"/>
                      <a:pt x="2783" y="90"/>
                      <a:pt x="2764" y="92"/>
                    </a:cubicBezTo>
                    <a:close/>
                    <a:moveTo>
                      <a:pt x="2634" y="110"/>
                    </a:moveTo>
                    <a:lnTo>
                      <a:pt x="2633" y="110"/>
                    </a:lnTo>
                    <a:cubicBezTo>
                      <a:pt x="2615" y="113"/>
                      <a:pt x="2598" y="100"/>
                      <a:pt x="2596" y="82"/>
                    </a:cubicBezTo>
                    <a:cubicBezTo>
                      <a:pt x="2593" y="64"/>
                      <a:pt x="2606" y="47"/>
                      <a:pt x="2624" y="44"/>
                    </a:cubicBezTo>
                    <a:lnTo>
                      <a:pt x="2624" y="44"/>
                    </a:lnTo>
                    <a:cubicBezTo>
                      <a:pt x="2642" y="41"/>
                      <a:pt x="2659" y="54"/>
                      <a:pt x="2662" y="72"/>
                    </a:cubicBezTo>
                    <a:cubicBezTo>
                      <a:pt x="2664" y="90"/>
                      <a:pt x="2652" y="107"/>
                      <a:pt x="2634" y="110"/>
                    </a:cubicBezTo>
                    <a:close/>
                    <a:moveTo>
                      <a:pt x="2504" y="134"/>
                    </a:moveTo>
                    <a:lnTo>
                      <a:pt x="2504" y="134"/>
                    </a:lnTo>
                    <a:cubicBezTo>
                      <a:pt x="2486" y="137"/>
                      <a:pt x="2468" y="125"/>
                      <a:pt x="2465" y="107"/>
                    </a:cubicBezTo>
                    <a:cubicBezTo>
                      <a:pt x="2461" y="89"/>
                      <a:pt x="2473" y="72"/>
                      <a:pt x="2491" y="68"/>
                    </a:cubicBezTo>
                    <a:lnTo>
                      <a:pt x="2491" y="68"/>
                    </a:lnTo>
                    <a:cubicBezTo>
                      <a:pt x="2509" y="65"/>
                      <a:pt x="2527" y="76"/>
                      <a:pt x="2530" y="95"/>
                    </a:cubicBezTo>
                    <a:cubicBezTo>
                      <a:pt x="2534" y="113"/>
                      <a:pt x="2522" y="130"/>
                      <a:pt x="2504" y="134"/>
                    </a:cubicBezTo>
                    <a:close/>
                    <a:moveTo>
                      <a:pt x="2375" y="163"/>
                    </a:moveTo>
                    <a:lnTo>
                      <a:pt x="2375" y="163"/>
                    </a:lnTo>
                    <a:cubicBezTo>
                      <a:pt x="2357" y="167"/>
                      <a:pt x="2339" y="156"/>
                      <a:pt x="2335" y="138"/>
                    </a:cubicBezTo>
                    <a:cubicBezTo>
                      <a:pt x="2331" y="120"/>
                      <a:pt x="2342" y="102"/>
                      <a:pt x="2360" y="98"/>
                    </a:cubicBezTo>
                    <a:lnTo>
                      <a:pt x="2360" y="98"/>
                    </a:lnTo>
                    <a:cubicBezTo>
                      <a:pt x="2378" y="93"/>
                      <a:pt x="2396" y="105"/>
                      <a:pt x="2400" y="122"/>
                    </a:cubicBezTo>
                    <a:cubicBezTo>
                      <a:pt x="2404" y="140"/>
                      <a:pt x="2393" y="158"/>
                      <a:pt x="2375" y="163"/>
                    </a:cubicBezTo>
                    <a:close/>
                    <a:moveTo>
                      <a:pt x="2248" y="197"/>
                    </a:moveTo>
                    <a:lnTo>
                      <a:pt x="2248" y="197"/>
                    </a:lnTo>
                    <a:cubicBezTo>
                      <a:pt x="2230" y="202"/>
                      <a:pt x="2212" y="192"/>
                      <a:pt x="2207" y="174"/>
                    </a:cubicBezTo>
                    <a:cubicBezTo>
                      <a:pt x="2201" y="157"/>
                      <a:pt x="2212" y="138"/>
                      <a:pt x="2229" y="133"/>
                    </a:cubicBezTo>
                    <a:lnTo>
                      <a:pt x="2229" y="133"/>
                    </a:lnTo>
                    <a:cubicBezTo>
                      <a:pt x="2247" y="128"/>
                      <a:pt x="2266" y="138"/>
                      <a:pt x="2271" y="156"/>
                    </a:cubicBezTo>
                    <a:cubicBezTo>
                      <a:pt x="2276" y="174"/>
                      <a:pt x="2266" y="192"/>
                      <a:pt x="2248" y="197"/>
                    </a:cubicBezTo>
                    <a:close/>
                    <a:moveTo>
                      <a:pt x="2122" y="238"/>
                    </a:moveTo>
                    <a:lnTo>
                      <a:pt x="2122" y="238"/>
                    </a:lnTo>
                    <a:cubicBezTo>
                      <a:pt x="2105" y="244"/>
                      <a:pt x="2086" y="234"/>
                      <a:pt x="2080" y="217"/>
                    </a:cubicBezTo>
                    <a:cubicBezTo>
                      <a:pt x="2074" y="199"/>
                      <a:pt x="2084" y="181"/>
                      <a:pt x="2101" y="175"/>
                    </a:cubicBezTo>
                    <a:lnTo>
                      <a:pt x="2101" y="175"/>
                    </a:lnTo>
                    <a:cubicBezTo>
                      <a:pt x="2119" y="169"/>
                      <a:pt x="2138" y="178"/>
                      <a:pt x="2143" y="196"/>
                    </a:cubicBezTo>
                    <a:cubicBezTo>
                      <a:pt x="2149" y="213"/>
                      <a:pt x="2140" y="232"/>
                      <a:pt x="2122" y="238"/>
                    </a:cubicBezTo>
                    <a:close/>
                    <a:moveTo>
                      <a:pt x="2000" y="286"/>
                    </a:moveTo>
                    <a:lnTo>
                      <a:pt x="2000" y="286"/>
                    </a:lnTo>
                    <a:cubicBezTo>
                      <a:pt x="1982" y="293"/>
                      <a:pt x="1963" y="284"/>
                      <a:pt x="1956" y="267"/>
                    </a:cubicBezTo>
                    <a:cubicBezTo>
                      <a:pt x="1950" y="250"/>
                      <a:pt x="1958" y="230"/>
                      <a:pt x="1975" y="224"/>
                    </a:cubicBezTo>
                    <a:lnTo>
                      <a:pt x="1975" y="224"/>
                    </a:lnTo>
                    <a:cubicBezTo>
                      <a:pt x="1993" y="217"/>
                      <a:pt x="2012" y="225"/>
                      <a:pt x="2019" y="243"/>
                    </a:cubicBezTo>
                    <a:cubicBezTo>
                      <a:pt x="2025" y="260"/>
                      <a:pt x="2017" y="279"/>
                      <a:pt x="2000" y="286"/>
                    </a:cubicBezTo>
                    <a:close/>
                    <a:moveTo>
                      <a:pt x="1883" y="341"/>
                    </a:moveTo>
                    <a:lnTo>
                      <a:pt x="1883" y="341"/>
                    </a:lnTo>
                    <a:cubicBezTo>
                      <a:pt x="1867" y="350"/>
                      <a:pt x="1847" y="344"/>
                      <a:pt x="1838" y="328"/>
                    </a:cubicBezTo>
                    <a:cubicBezTo>
                      <a:pt x="1829" y="312"/>
                      <a:pt x="1835" y="292"/>
                      <a:pt x="1851" y="283"/>
                    </a:cubicBezTo>
                    <a:lnTo>
                      <a:pt x="1851" y="283"/>
                    </a:lnTo>
                    <a:cubicBezTo>
                      <a:pt x="1867" y="274"/>
                      <a:pt x="1887" y="280"/>
                      <a:pt x="1896" y="296"/>
                    </a:cubicBezTo>
                    <a:cubicBezTo>
                      <a:pt x="1905" y="312"/>
                      <a:pt x="1899" y="332"/>
                      <a:pt x="1883" y="341"/>
                    </a:cubicBezTo>
                    <a:close/>
                    <a:moveTo>
                      <a:pt x="1772" y="409"/>
                    </a:moveTo>
                    <a:lnTo>
                      <a:pt x="1772" y="410"/>
                    </a:lnTo>
                    <a:cubicBezTo>
                      <a:pt x="1756" y="420"/>
                      <a:pt x="1736" y="415"/>
                      <a:pt x="1725" y="400"/>
                    </a:cubicBezTo>
                    <a:cubicBezTo>
                      <a:pt x="1715" y="385"/>
                      <a:pt x="1720" y="364"/>
                      <a:pt x="1735" y="354"/>
                    </a:cubicBezTo>
                    <a:lnTo>
                      <a:pt x="1735" y="354"/>
                    </a:lnTo>
                    <a:cubicBezTo>
                      <a:pt x="1751" y="344"/>
                      <a:pt x="1771" y="348"/>
                      <a:pt x="1781" y="363"/>
                    </a:cubicBezTo>
                    <a:cubicBezTo>
                      <a:pt x="1791" y="379"/>
                      <a:pt x="1787" y="399"/>
                      <a:pt x="1772" y="409"/>
                    </a:cubicBezTo>
                    <a:close/>
                    <a:moveTo>
                      <a:pt x="1678" y="491"/>
                    </a:moveTo>
                    <a:lnTo>
                      <a:pt x="1678" y="491"/>
                    </a:lnTo>
                    <a:cubicBezTo>
                      <a:pt x="1665" y="505"/>
                      <a:pt x="1644" y="506"/>
                      <a:pt x="1631" y="494"/>
                    </a:cubicBezTo>
                    <a:cubicBezTo>
                      <a:pt x="1617" y="481"/>
                      <a:pt x="1616" y="460"/>
                      <a:pt x="1628" y="447"/>
                    </a:cubicBezTo>
                    <a:lnTo>
                      <a:pt x="1628" y="447"/>
                    </a:lnTo>
                    <a:cubicBezTo>
                      <a:pt x="1640" y="433"/>
                      <a:pt x="1662" y="432"/>
                      <a:pt x="1675" y="444"/>
                    </a:cubicBezTo>
                    <a:cubicBezTo>
                      <a:pt x="1689" y="456"/>
                      <a:pt x="1690" y="478"/>
                      <a:pt x="1678" y="491"/>
                    </a:cubicBezTo>
                    <a:close/>
                    <a:moveTo>
                      <a:pt x="1619" y="591"/>
                    </a:moveTo>
                    <a:lnTo>
                      <a:pt x="1619" y="591"/>
                    </a:lnTo>
                    <a:cubicBezTo>
                      <a:pt x="1615" y="609"/>
                      <a:pt x="1597" y="620"/>
                      <a:pt x="1579" y="616"/>
                    </a:cubicBezTo>
                    <a:cubicBezTo>
                      <a:pt x="1561" y="611"/>
                      <a:pt x="1550" y="593"/>
                      <a:pt x="1554" y="575"/>
                    </a:cubicBezTo>
                    <a:lnTo>
                      <a:pt x="1554" y="575"/>
                    </a:lnTo>
                    <a:cubicBezTo>
                      <a:pt x="1559" y="557"/>
                      <a:pt x="1577" y="546"/>
                      <a:pt x="1594" y="551"/>
                    </a:cubicBezTo>
                    <a:cubicBezTo>
                      <a:pt x="1612" y="555"/>
                      <a:pt x="1623" y="573"/>
                      <a:pt x="1619" y="591"/>
                    </a:cubicBezTo>
                    <a:close/>
                    <a:moveTo>
                      <a:pt x="1588" y="729"/>
                    </a:moveTo>
                    <a:lnTo>
                      <a:pt x="1588" y="729"/>
                    </a:lnTo>
                    <a:cubicBezTo>
                      <a:pt x="1579" y="745"/>
                      <a:pt x="1559" y="751"/>
                      <a:pt x="1543" y="742"/>
                    </a:cubicBezTo>
                    <a:cubicBezTo>
                      <a:pt x="1527" y="733"/>
                      <a:pt x="1521" y="712"/>
                      <a:pt x="1531" y="696"/>
                    </a:cubicBezTo>
                    <a:lnTo>
                      <a:pt x="1531" y="696"/>
                    </a:lnTo>
                    <a:cubicBezTo>
                      <a:pt x="1540" y="680"/>
                      <a:pt x="1560" y="675"/>
                      <a:pt x="1576" y="684"/>
                    </a:cubicBezTo>
                    <a:cubicBezTo>
                      <a:pt x="1592" y="693"/>
                      <a:pt x="1598" y="713"/>
                      <a:pt x="1588" y="729"/>
                    </a:cubicBezTo>
                    <a:close/>
                    <a:moveTo>
                      <a:pt x="1501" y="842"/>
                    </a:moveTo>
                    <a:lnTo>
                      <a:pt x="1501" y="842"/>
                    </a:lnTo>
                    <a:cubicBezTo>
                      <a:pt x="1487" y="854"/>
                      <a:pt x="1466" y="854"/>
                      <a:pt x="1454" y="840"/>
                    </a:cubicBezTo>
                    <a:cubicBezTo>
                      <a:pt x="1441" y="827"/>
                      <a:pt x="1442" y="806"/>
                      <a:pt x="1455" y="793"/>
                    </a:cubicBezTo>
                    <a:lnTo>
                      <a:pt x="1455" y="793"/>
                    </a:lnTo>
                    <a:cubicBezTo>
                      <a:pt x="1469" y="781"/>
                      <a:pt x="1490" y="781"/>
                      <a:pt x="1502" y="795"/>
                    </a:cubicBezTo>
                    <a:cubicBezTo>
                      <a:pt x="1515" y="808"/>
                      <a:pt x="1514" y="829"/>
                      <a:pt x="1501" y="842"/>
                    </a:cubicBezTo>
                    <a:close/>
                    <a:moveTo>
                      <a:pt x="1389" y="927"/>
                    </a:moveTo>
                    <a:lnTo>
                      <a:pt x="1389" y="927"/>
                    </a:lnTo>
                    <a:cubicBezTo>
                      <a:pt x="1373" y="937"/>
                      <a:pt x="1353" y="931"/>
                      <a:pt x="1343" y="915"/>
                    </a:cubicBezTo>
                    <a:cubicBezTo>
                      <a:pt x="1334" y="900"/>
                      <a:pt x="1340" y="879"/>
                      <a:pt x="1355" y="870"/>
                    </a:cubicBezTo>
                    <a:lnTo>
                      <a:pt x="1355" y="870"/>
                    </a:lnTo>
                    <a:cubicBezTo>
                      <a:pt x="1371" y="861"/>
                      <a:pt x="1392" y="866"/>
                      <a:pt x="1401" y="882"/>
                    </a:cubicBezTo>
                    <a:cubicBezTo>
                      <a:pt x="1410" y="898"/>
                      <a:pt x="1405" y="918"/>
                      <a:pt x="1389" y="927"/>
                    </a:cubicBezTo>
                    <a:close/>
                    <a:moveTo>
                      <a:pt x="1270" y="994"/>
                    </a:moveTo>
                    <a:lnTo>
                      <a:pt x="1270" y="994"/>
                    </a:lnTo>
                    <a:cubicBezTo>
                      <a:pt x="1253" y="1001"/>
                      <a:pt x="1233" y="994"/>
                      <a:pt x="1225" y="977"/>
                    </a:cubicBezTo>
                    <a:cubicBezTo>
                      <a:pt x="1218" y="961"/>
                      <a:pt x="1225" y="941"/>
                      <a:pt x="1242" y="933"/>
                    </a:cubicBezTo>
                    <a:lnTo>
                      <a:pt x="1242" y="933"/>
                    </a:lnTo>
                    <a:cubicBezTo>
                      <a:pt x="1258" y="925"/>
                      <a:pt x="1278" y="933"/>
                      <a:pt x="1286" y="949"/>
                    </a:cubicBezTo>
                    <a:cubicBezTo>
                      <a:pt x="1294" y="966"/>
                      <a:pt x="1287" y="986"/>
                      <a:pt x="1270" y="994"/>
                    </a:cubicBezTo>
                    <a:close/>
                    <a:moveTo>
                      <a:pt x="1146" y="1049"/>
                    </a:moveTo>
                    <a:lnTo>
                      <a:pt x="1146" y="1049"/>
                    </a:lnTo>
                    <a:cubicBezTo>
                      <a:pt x="1129" y="1056"/>
                      <a:pt x="1110" y="1047"/>
                      <a:pt x="1103" y="1030"/>
                    </a:cubicBezTo>
                    <a:cubicBezTo>
                      <a:pt x="1096" y="1013"/>
                      <a:pt x="1105" y="994"/>
                      <a:pt x="1122" y="987"/>
                    </a:cubicBezTo>
                    <a:lnTo>
                      <a:pt x="1122" y="987"/>
                    </a:lnTo>
                    <a:cubicBezTo>
                      <a:pt x="1139" y="980"/>
                      <a:pt x="1158" y="989"/>
                      <a:pt x="1165" y="1006"/>
                    </a:cubicBezTo>
                    <a:cubicBezTo>
                      <a:pt x="1172" y="1023"/>
                      <a:pt x="1163" y="1042"/>
                      <a:pt x="1146" y="1049"/>
                    </a:cubicBezTo>
                    <a:close/>
                    <a:moveTo>
                      <a:pt x="1020" y="1096"/>
                    </a:moveTo>
                    <a:lnTo>
                      <a:pt x="1019" y="1096"/>
                    </a:lnTo>
                    <a:cubicBezTo>
                      <a:pt x="1002" y="1102"/>
                      <a:pt x="983" y="1092"/>
                      <a:pt x="977" y="1075"/>
                    </a:cubicBezTo>
                    <a:cubicBezTo>
                      <a:pt x="971" y="1057"/>
                      <a:pt x="981" y="1038"/>
                      <a:pt x="998" y="1033"/>
                    </a:cubicBezTo>
                    <a:lnTo>
                      <a:pt x="998" y="1033"/>
                    </a:lnTo>
                    <a:cubicBezTo>
                      <a:pt x="1016" y="1027"/>
                      <a:pt x="1035" y="1036"/>
                      <a:pt x="1041" y="1054"/>
                    </a:cubicBezTo>
                    <a:cubicBezTo>
                      <a:pt x="1046" y="1071"/>
                      <a:pt x="1037" y="1090"/>
                      <a:pt x="1020" y="1096"/>
                    </a:cubicBezTo>
                    <a:close/>
                    <a:moveTo>
                      <a:pt x="891" y="1135"/>
                    </a:moveTo>
                    <a:lnTo>
                      <a:pt x="891" y="1135"/>
                    </a:lnTo>
                    <a:cubicBezTo>
                      <a:pt x="873" y="1141"/>
                      <a:pt x="855" y="1130"/>
                      <a:pt x="849" y="1113"/>
                    </a:cubicBezTo>
                    <a:cubicBezTo>
                      <a:pt x="844" y="1095"/>
                      <a:pt x="855" y="1076"/>
                      <a:pt x="872" y="1071"/>
                    </a:cubicBezTo>
                    <a:lnTo>
                      <a:pt x="872" y="1071"/>
                    </a:lnTo>
                    <a:cubicBezTo>
                      <a:pt x="890" y="1066"/>
                      <a:pt x="908" y="1076"/>
                      <a:pt x="914" y="1094"/>
                    </a:cubicBezTo>
                    <a:cubicBezTo>
                      <a:pt x="919" y="1112"/>
                      <a:pt x="908" y="1130"/>
                      <a:pt x="891" y="1135"/>
                    </a:cubicBezTo>
                    <a:close/>
                    <a:moveTo>
                      <a:pt x="760" y="1169"/>
                    </a:moveTo>
                    <a:lnTo>
                      <a:pt x="760" y="1169"/>
                    </a:lnTo>
                    <a:cubicBezTo>
                      <a:pt x="742" y="1173"/>
                      <a:pt x="724" y="1162"/>
                      <a:pt x="720" y="1144"/>
                    </a:cubicBezTo>
                    <a:cubicBezTo>
                      <a:pt x="716" y="1126"/>
                      <a:pt x="727" y="1108"/>
                      <a:pt x="745" y="1104"/>
                    </a:cubicBezTo>
                    <a:lnTo>
                      <a:pt x="745" y="1104"/>
                    </a:lnTo>
                    <a:cubicBezTo>
                      <a:pt x="763" y="1100"/>
                      <a:pt x="781" y="1111"/>
                      <a:pt x="785" y="1129"/>
                    </a:cubicBezTo>
                    <a:cubicBezTo>
                      <a:pt x="789" y="1147"/>
                      <a:pt x="778" y="1165"/>
                      <a:pt x="760" y="1169"/>
                    </a:cubicBezTo>
                    <a:close/>
                    <a:moveTo>
                      <a:pt x="628" y="1197"/>
                    </a:moveTo>
                    <a:lnTo>
                      <a:pt x="628" y="1197"/>
                    </a:lnTo>
                    <a:cubicBezTo>
                      <a:pt x="610" y="1200"/>
                      <a:pt x="593" y="1189"/>
                      <a:pt x="589" y="1170"/>
                    </a:cubicBezTo>
                    <a:cubicBezTo>
                      <a:pt x="586" y="1152"/>
                      <a:pt x="597" y="1135"/>
                      <a:pt x="616" y="1131"/>
                    </a:cubicBezTo>
                    <a:lnTo>
                      <a:pt x="616" y="1131"/>
                    </a:lnTo>
                    <a:cubicBezTo>
                      <a:pt x="634" y="1128"/>
                      <a:pt x="651" y="1140"/>
                      <a:pt x="655" y="1158"/>
                    </a:cubicBezTo>
                    <a:cubicBezTo>
                      <a:pt x="658" y="1176"/>
                      <a:pt x="646" y="1193"/>
                      <a:pt x="628" y="1197"/>
                    </a:cubicBezTo>
                    <a:close/>
                    <a:moveTo>
                      <a:pt x="495" y="1219"/>
                    </a:moveTo>
                    <a:lnTo>
                      <a:pt x="495" y="1219"/>
                    </a:lnTo>
                    <a:cubicBezTo>
                      <a:pt x="477" y="1222"/>
                      <a:pt x="460" y="1209"/>
                      <a:pt x="457" y="1191"/>
                    </a:cubicBezTo>
                    <a:cubicBezTo>
                      <a:pt x="455" y="1173"/>
                      <a:pt x="467" y="1156"/>
                      <a:pt x="485" y="1153"/>
                    </a:cubicBezTo>
                    <a:lnTo>
                      <a:pt x="485" y="1153"/>
                    </a:lnTo>
                    <a:cubicBezTo>
                      <a:pt x="504" y="1150"/>
                      <a:pt x="521" y="1163"/>
                      <a:pt x="523" y="1181"/>
                    </a:cubicBezTo>
                    <a:cubicBezTo>
                      <a:pt x="526" y="1200"/>
                      <a:pt x="513" y="1216"/>
                      <a:pt x="495" y="1219"/>
                    </a:cubicBezTo>
                    <a:close/>
                    <a:moveTo>
                      <a:pt x="361" y="1236"/>
                    </a:moveTo>
                    <a:lnTo>
                      <a:pt x="361" y="1236"/>
                    </a:lnTo>
                    <a:cubicBezTo>
                      <a:pt x="343" y="1238"/>
                      <a:pt x="327" y="1225"/>
                      <a:pt x="325" y="1206"/>
                    </a:cubicBezTo>
                    <a:cubicBezTo>
                      <a:pt x="323" y="1188"/>
                      <a:pt x="336" y="1172"/>
                      <a:pt x="355" y="1170"/>
                    </a:cubicBezTo>
                    <a:lnTo>
                      <a:pt x="355" y="1170"/>
                    </a:lnTo>
                    <a:cubicBezTo>
                      <a:pt x="373" y="1168"/>
                      <a:pt x="389" y="1181"/>
                      <a:pt x="391" y="1200"/>
                    </a:cubicBezTo>
                    <a:cubicBezTo>
                      <a:pt x="393" y="1218"/>
                      <a:pt x="380" y="1234"/>
                      <a:pt x="361" y="1236"/>
                    </a:cubicBezTo>
                    <a:close/>
                    <a:moveTo>
                      <a:pt x="266" y="1212"/>
                    </a:moveTo>
                    <a:lnTo>
                      <a:pt x="408" y="1406"/>
                    </a:lnTo>
                    <a:lnTo>
                      <a:pt x="0" y="1223"/>
                    </a:lnTo>
                    <a:lnTo>
                      <a:pt x="391" y="1006"/>
                    </a:lnTo>
                    <a:lnTo>
                      <a:pt x="266" y="1212"/>
                    </a:ln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24" name="Group 413"/>
              <p:cNvGrpSpPr>
                <a:grpSpLocks/>
              </p:cNvGrpSpPr>
              <p:nvPr/>
            </p:nvGrpSpPr>
            <p:grpSpPr bwMode="auto">
              <a:xfrm>
                <a:off x="3311860" y="5007880"/>
                <a:ext cx="3832225" cy="1143000"/>
                <a:chOff x="2084" y="3050"/>
                <a:chExt cx="2414" cy="720"/>
              </a:xfrm>
            </p:grpSpPr>
            <p:sp>
              <p:nvSpPr>
                <p:cNvPr id="1435" name="Freeform 411"/>
                <p:cNvSpPr>
                  <a:spLocks noEditPoints="1"/>
                </p:cNvSpPr>
                <p:nvPr/>
              </p:nvSpPr>
              <p:spPr bwMode="auto">
                <a:xfrm>
                  <a:off x="3072" y="3157"/>
                  <a:ext cx="1426" cy="610"/>
                </a:xfrm>
                <a:custGeom>
                  <a:avLst/>
                  <a:gdLst/>
                  <a:ahLst/>
                  <a:cxnLst>
                    <a:cxn ang="0">
                      <a:pos x="11664" y="36"/>
                    </a:cxn>
                    <a:cxn ang="0">
                      <a:pos x="11464" y="9"/>
                    </a:cxn>
                    <a:cxn ang="0">
                      <a:pos x="11281" y="33"/>
                    </a:cxn>
                    <a:cxn ang="0">
                      <a:pos x="10999" y="69"/>
                    </a:cxn>
                    <a:cxn ang="0">
                      <a:pos x="10782" y="71"/>
                    </a:cxn>
                    <a:cxn ang="0">
                      <a:pos x="10599" y="75"/>
                    </a:cxn>
                    <a:cxn ang="0">
                      <a:pos x="10403" y="133"/>
                    </a:cxn>
                    <a:cxn ang="0">
                      <a:pos x="10139" y="171"/>
                    </a:cxn>
                    <a:cxn ang="0">
                      <a:pos x="9937" y="171"/>
                    </a:cxn>
                    <a:cxn ang="0">
                      <a:pos x="9760" y="221"/>
                    </a:cxn>
                    <a:cxn ang="0">
                      <a:pos x="9485" y="294"/>
                    </a:cxn>
                    <a:cxn ang="0">
                      <a:pos x="9271" y="325"/>
                    </a:cxn>
                    <a:cxn ang="0">
                      <a:pos x="9089" y="354"/>
                    </a:cxn>
                    <a:cxn ang="0">
                      <a:pos x="8903" y="438"/>
                    </a:cxn>
                    <a:cxn ang="0">
                      <a:pos x="8648" y="513"/>
                    </a:cxn>
                    <a:cxn ang="0">
                      <a:pos x="8448" y="541"/>
                    </a:cxn>
                    <a:cxn ang="0">
                      <a:pos x="8279" y="617"/>
                    </a:cxn>
                    <a:cxn ang="0">
                      <a:pos x="8019" y="731"/>
                    </a:cxn>
                    <a:cxn ang="0">
                      <a:pos x="7812" y="796"/>
                    </a:cxn>
                    <a:cxn ang="0">
                      <a:pos x="7639" y="855"/>
                    </a:cxn>
                    <a:cxn ang="0">
                      <a:pos x="7470" y="971"/>
                    </a:cxn>
                    <a:cxn ang="0">
                      <a:pos x="7233" y="1093"/>
                    </a:cxn>
                    <a:cxn ang="0">
                      <a:pos x="7044" y="1161"/>
                    </a:cxn>
                    <a:cxn ang="0">
                      <a:pos x="6897" y="1273"/>
                    </a:cxn>
                    <a:cxn ang="0">
                      <a:pos x="6674" y="1449"/>
                    </a:cxn>
                    <a:cxn ang="0">
                      <a:pos x="6495" y="1571"/>
                    </a:cxn>
                    <a:cxn ang="0">
                      <a:pos x="6350" y="1684"/>
                    </a:cxn>
                    <a:cxn ang="0">
                      <a:pos x="6240" y="1855"/>
                    </a:cxn>
                    <a:cxn ang="0">
                      <a:pos x="6089" y="2073"/>
                    </a:cxn>
                    <a:cxn ang="0">
                      <a:pos x="5976" y="2238"/>
                    </a:cxn>
                    <a:cxn ang="0">
                      <a:pos x="5946" y="2422"/>
                    </a:cxn>
                    <a:cxn ang="0">
                      <a:pos x="5938" y="2707"/>
                    </a:cxn>
                    <a:cxn ang="0">
                      <a:pos x="5855" y="2910"/>
                    </a:cxn>
                    <a:cxn ang="0">
                      <a:pos x="5756" y="3063"/>
                    </a:cxn>
                    <a:cxn ang="0">
                      <a:pos x="5665" y="3245"/>
                    </a:cxn>
                    <a:cxn ang="0">
                      <a:pos x="5481" y="3442"/>
                    </a:cxn>
                    <a:cxn ang="0">
                      <a:pos x="5311" y="3548"/>
                    </a:cxn>
                    <a:cxn ang="0">
                      <a:pos x="5176" y="3675"/>
                    </a:cxn>
                    <a:cxn ang="0">
                      <a:pos x="4950" y="3848"/>
                    </a:cxn>
                    <a:cxn ang="0">
                      <a:pos x="4756" y="3945"/>
                    </a:cxn>
                    <a:cxn ang="0">
                      <a:pos x="4589" y="4019"/>
                    </a:cxn>
                    <a:cxn ang="0">
                      <a:pos x="4424" y="4141"/>
                    </a:cxn>
                    <a:cxn ang="0">
                      <a:pos x="4181" y="4253"/>
                    </a:cxn>
                    <a:cxn ang="0">
                      <a:pos x="3985" y="4300"/>
                    </a:cxn>
                    <a:cxn ang="0">
                      <a:pos x="3821" y="4384"/>
                    </a:cxn>
                    <a:cxn ang="0">
                      <a:pos x="3559" y="4497"/>
                    </a:cxn>
                    <a:cxn ang="0">
                      <a:pos x="3349" y="4549"/>
                    </a:cxn>
                    <a:cxn ang="0">
                      <a:pos x="3170" y="4588"/>
                    </a:cxn>
                    <a:cxn ang="0">
                      <a:pos x="2985" y="4676"/>
                    </a:cxn>
                    <a:cxn ang="0">
                      <a:pos x="2727" y="4745"/>
                    </a:cxn>
                    <a:cxn ang="0">
                      <a:pos x="2526" y="4759"/>
                    </a:cxn>
                    <a:cxn ang="0">
                      <a:pos x="2350" y="4815"/>
                    </a:cxn>
                    <a:cxn ang="0">
                      <a:pos x="2075" y="4887"/>
                    </a:cxn>
                    <a:cxn ang="0">
                      <a:pos x="1859" y="4908"/>
                    </a:cxn>
                    <a:cxn ang="0">
                      <a:pos x="1676" y="4922"/>
                    </a:cxn>
                    <a:cxn ang="0">
                      <a:pos x="1481" y="4982"/>
                    </a:cxn>
                    <a:cxn ang="0">
                      <a:pos x="1216" y="5015"/>
                    </a:cxn>
                    <a:cxn ang="0">
                      <a:pos x="1015" y="5002"/>
                    </a:cxn>
                    <a:cxn ang="0">
                      <a:pos x="833" y="5034"/>
                    </a:cxn>
                    <a:cxn ang="0">
                      <a:pos x="550" y="5069"/>
                    </a:cxn>
                    <a:cxn ang="0">
                      <a:pos x="333" y="5060"/>
                    </a:cxn>
                    <a:cxn ang="0">
                      <a:pos x="150" y="5047"/>
                    </a:cxn>
                  </a:cxnLst>
                  <a:rect l="0" t="0" r="r" b="b"/>
                  <a:pathLst>
                    <a:path w="11881" h="5082">
                      <a:moveTo>
                        <a:pt x="11864" y="34"/>
                      </a:moveTo>
                      <a:lnTo>
                        <a:pt x="11864" y="34"/>
                      </a:lnTo>
                      <a:cubicBezTo>
                        <a:pt x="11855" y="34"/>
                        <a:pt x="11848" y="26"/>
                        <a:pt x="11848" y="17"/>
                      </a:cubicBezTo>
                      <a:cubicBezTo>
                        <a:pt x="11848" y="8"/>
                        <a:pt x="11855" y="0"/>
                        <a:pt x="11864" y="0"/>
                      </a:cubicBezTo>
                      <a:lnTo>
                        <a:pt x="11864" y="0"/>
                      </a:lnTo>
                      <a:cubicBezTo>
                        <a:pt x="11874" y="0"/>
                        <a:pt x="11881" y="8"/>
                        <a:pt x="11881" y="17"/>
                      </a:cubicBezTo>
                      <a:cubicBezTo>
                        <a:pt x="11881" y="26"/>
                        <a:pt x="11874" y="34"/>
                        <a:pt x="11864" y="34"/>
                      </a:cubicBezTo>
                      <a:close/>
                      <a:moveTo>
                        <a:pt x="11798" y="34"/>
                      </a:moveTo>
                      <a:lnTo>
                        <a:pt x="11798" y="34"/>
                      </a:lnTo>
                      <a:cubicBezTo>
                        <a:pt x="11789" y="34"/>
                        <a:pt x="11781" y="27"/>
                        <a:pt x="11781" y="18"/>
                      </a:cubicBezTo>
                      <a:cubicBezTo>
                        <a:pt x="11781" y="9"/>
                        <a:pt x="11789" y="1"/>
                        <a:pt x="11798" y="1"/>
                      </a:cubicBezTo>
                      <a:lnTo>
                        <a:pt x="11798" y="1"/>
                      </a:lnTo>
                      <a:cubicBezTo>
                        <a:pt x="11807" y="1"/>
                        <a:pt x="11814" y="9"/>
                        <a:pt x="11814" y="18"/>
                      </a:cubicBezTo>
                      <a:cubicBezTo>
                        <a:pt x="11814" y="27"/>
                        <a:pt x="11807" y="34"/>
                        <a:pt x="11798" y="34"/>
                      </a:cubicBezTo>
                      <a:close/>
                      <a:moveTo>
                        <a:pt x="11731" y="35"/>
                      </a:moveTo>
                      <a:lnTo>
                        <a:pt x="11731" y="35"/>
                      </a:lnTo>
                      <a:cubicBezTo>
                        <a:pt x="11722" y="35"/>
                        <a:pt x="11714" y="28"/>
                        <a:pt x="11714" y="19"/>
                      </a:cubicBezTo>
                      <a:cubicBezTo>
                        <a:pt x="11714" y="9"/>
                        <a:pt x="11722" y="2"/>
                        <a:pt x="11731" y="2"/>
                      </a:cubicBezTo>
                      <a:lnTo>
                        <a:pt x="11731" y="2"/>
                      </a:lnTo>
                      <a:cubicBezTo>
                        <a:pt x="11740" y="2"/>
                        <a:pt x="11748" y="9"/>
                        <a:pt x="11748" y="19"/>
                      </a:cubicBezTo>
                      <a:cubicBezTo>
                        <a:pt x="11748" y="28"/>
                        <a:pt x="11740" y="35"/>
                        <a:pt x="11731" y="35"/>
                      </a:cubicBezTo>
                      <a:close/>
                      <a:moveTo>
                        <a:pt x="11664" y="36"/>
                      </a:moveTo>
                      <a:lnTo>
                        <a:pt x="11664" y="36"/>
                      </a:lnTo>
                      <a:cubicBezTo>
                        <a:pt x="11655" y="36"/>
                        <a:pt x="11648" y="29"/>
                        <a:pt x="11648" y="19"/>
                      </a:cubicBezTo>
                      <a:cubicBezTo>
                        <a:pt x="11648" y="10"/>
                        <a:pt x="11655" y="3"/>
                        <a:pt x="11664" y="3"/>
                      </a:cubicBezTo>
                      <a:lnTo>
                        <a:pt x="11664" y="3"/>
                      </a:lnTo>
                      <a:cubicBezTo>
                        <a:pt x="11674" y="3"/>
                        <a:pt x="11681" y="10"/>
                        <a:pt x="11681" y="19"/>
                      </a:cubicBezTo>
                      <a:cubicBezTo>
                        <a:pt x="11681" y="29"/>
                        <a:pt x="11674" y="36"/>
                        <a:pt x="11664" y="36"/>
                      </a:cubicBezTo>
                      <a:close/>
                      <a:moveTo>
                        <a:pt x="11598" y="37"/>
                      </a:moveTo>
                      <a:lnTo>
                        <a:pt x="11598" y="37"/>
                      </a:lnTo>
                      <a:cubicBezTo>
                        <a:pt x="11588" y="37"/>
                        <a:pt x="11581" y="30"/>
                        <a:pt x="11581" y="20"/>
                      </a:cubicBezTo>
                      <a:cubicBezTo>
                        <a:pt x="11581" y="11"/>
                        <a:pt x="11588" y="4"/>
                        <a:pt x="11598" y="4"/>
                      </a:cubicBezTo>
                      <a:lnTo>
                        <a:pt x="11598" y="4"/>
                      </a:lnTo>
                      <a:cubicBezTo>
                        <a:pt x="11607" y="4"/>
                        <a:pt x="11614" y="11"/>
                        <a:pt x="11614" y="20"/>
                      </a:cubicBezTo>
                      <a:cubicBezTo>
                        <a:pt x="11614" y="30"/>
                        <a:pt x="11607" y="37"/>
                        <a:pt x="11598" y="37"/>
                      </a:cubicBezTo>
                      <a:close/>
                      <a:moveTo>
                        <a:pt x="11531" y="39"/>
                      </a:moveTo>
                      <a:lnTo>
                        <a:pt x="11531" y="39"/>
                      </a:lnTo>
                      <a:cubicBezTo>
                        <a:pt x="11522" y="39"/>
                        <a:pt x="11514" y="32"/>
                        <a:pt x="11514" y="23"/>
                      </a:cubicBezTo>
                      <a:cubicBezTo>
                        <a:pt x="11514" y="13"/>
                        <a:pt x="11522" y="6"/>
                        <a:pt x="11531" y="6"/>
                      </a:cubicBezTo>
                      <a:lnTo>
                        <a:pt x="11531" y="6"/>
                      </a:lnTo>
                      <a:cubicBezTo>
                        <a:pt x="11540" y="6"/>
                        <a:pt x="11548" y="13"/>
                        <a:pt x="11548" y="23"/>
                      </a:cubicBezTo>
                      <a:cubicBezTo>
                        <a:pt x="11548" y="32"/>
                        <a:pt x="11540" y="39"/>
                        <a:pt x="11531" y="39"/>
                      </a:cubicBezTo>
                      <a:close/>
                      <a:moveTo>
                        <a:pt x="11464" y="42"/>
                      </a:moveTo>
                      <a:lnTo>
                        <a:pt x="11464" y="42"/>
                      </a:lnTo>
                      <a:cubicBezTo>
                        <a:pt x="11455" y="42"/>
                        <a:pt x="11448" y="35"/>
                        <a:pt x="11448" y="25"/>
                      </a:cubicBezTo>
                      <a:cubicBezTo>
                        <a:pt x="11448" y="16"/>
                        <a:pt x="11455" y="9"/>
                        <a:pt x="11464" y="9"/>
                      </a:cubicBezTo>
                      <a:lnTo>
                        <a:pt x="11464" y="9"/>
                      </a:lnTo>
                      <a:cubicBezTo>
                        <a:pt x="11474" y="9"/>
                        <a:pt x="11481" y="16"/>
                        <a:pt x="11481" y="25"/>
                      </a:cubicBezTo>
                      <a:cubicBezTo>
                        <a:pt x="11481" y="35"/>
                        <a:pt x="11474" y="42"/>
                        <a:pt x="11464" y="42"/>
                      </a:cubicBezTo>
                      <a:close/>
                      <a:moveTo>
                        <a:pt x="11398" y="45"/>
                      </a:moveTo>
                      <a:lnTo>
                        <a:pt x="11398" y="45"/>
                      </a:lnTo>
                      <a:cubicBezTo>
                        <a:pt x="11388" y="45"/>
                        <a:pt x="11381" y="37"/>
                        <a:pt x="11381" y="28"/>
                      </a:cubicBezTo>
                      <a:cubicBezTo>
                        <a:pt x="11381" y="19"/>
                        <a:pt x="11388" y="11"/>
                        <a:pt x="11398" y="11"/>
                      </a:cubicBezTo>
                      <a:lnTo>
                        <a:pt x="11398" y="11"/>
                      </a:lnTo>
                      <a:cubicBezTo>
                        <a:pt x="11407" y="11"/>
                        <a:pt x="11414" y="19"/>
                        <a:pt x="11414" y="28"/>
                      </a:cubicBezTo>
                      <a:cubicBezTo>
                        <a:pt x="11414" y="37"/>
                        <a:pt x="11407" y="45"/>
                        <a:pt x="11398" y="45"/>
                      </a:cubicBezTo>
                      <a:close/>
                      <a:moveTo>
                        <a:pt x="11331" y="47"/>
                      </a:moveTo>
                      <a:lnTo>
                        <a:pt x="11331" y="47"/>
                      </a:lnTo>
                      <a:cubicBezTo>
                        <a:pt x="11322" y="47"/>
                        <a:pt x="11314" y="40"/>
                        <a:pt x="11314" y="31"/>
                      </a:cubicBezTo>
                      <a:cubicBezTo>
                        <a:pt x="11314" y="21"/>
                        <a:pt x="11322" y="14"/>
                        <a:pt x="11331" y="14"/>
                      </a:cubicBezTo>
                      <a:lnTo>
                        <a:pt x="11331" y="14"/>
                      </a:lnTo>
                      <a:cubicBezTo>
                        <a:pt x="11340" y="14"/>
                        <a:pt x="11348" y="21"/>
                        <a:pt x="11348" y="31"/>
                      </a:cubicBezTo>
                      <a:cubicBezTo>
                        <a:pt x="11348" y="40"/>
                        <a:pt x="11340" y="47"/>
                        <a:pt x="11331" y="47"/>
                      </a:cubicBezTo>
                      <a:close/>
                      <a:moveTo>
                        <a:pt x="11265" y="51"/>
                      </a:moveTo>
                      <a:lnTo>
                        <a:pt x="11265" y="51"/>
                      </a:lnTo>
                      <a:cubicBezTo>
                        <a:pt x="11256" y="51"/>
                        <a:pt x="11248" y="44"/>
                        <a:pt x="11248" y="35"/>
                      </a:cubicBezTo>
                      <a:cubicBezTo>
                        <a:pt x="11247" y="26"/>
                        <a:pt x="11254" y="18"/>
                        <a:pt x="11264" y="18"/>
                      </a:cubicBezTo>
                      <a:lnTo>
                        <a:pt x="11264" y="18"/>
                      </a:lnTo>
                      <a:cubicBezTo>
                        <a:pt x="11273" y="17"/>
                        <a:pt x="11281" y="24"/>
                        <a:pt x="11281" y="33"/>
                      </a:cubicBezTo>
                      <a:cubicBezTo>
                        <a:pt x="11282" y="43"/>
                        <a:pt x="11275" y="50"/>
                        <a:pt x="11265" y="51"/>
                      </a:cubicBezTo>
                      <a:close/>
                      <a:moveTo>
                        <a:pt x="11199" y="55"/>
                      </a:moveTo>
                      <a:lnTo>
                        <a:pt x="11199" y="55"/>
                      </a:lnTo>
                      <a:cubicBezTo>
                        <a:pt x="11190" y="56"/>
                        <a:pt x="11182" y="49"/>
                        <a:pt x="11181" y="39"/>
                      </a:cubicBezTo>
                      <a:cubicBezTo>
                        <a:pt x="11181" y="30"/>
                        <a:pt x="11188" y="22"/>
                        <a:pt x="11197" y="22"/>
                      </a:cubicBezTo>
                      <a:lnTo>
                        <a:pt x="11197" y="22"/>
                      </a:lnTo>
                      <a:cubicBezTo>
                        <a:pt x="11206" y="21"/>
                        <a:pt x="11214" y="28"/>
                        <a:pt x="11215" y="38"/>
                      </a:cubicBezTo>
                      <a:cubicBezTo>
                        <a:pt x="11215" y="47"/>
                        <a:pt x="11208" y="55"/>
                        <a:pt x="11199" y="55"/>
                      </a:cubicBezTo>
                      <a:close/>
                      <a:moveTo>
                        <a:pt x="11132" y="59"/>
                      </a:moveTo>
                      <a:lnTo>
                        <a:pt x="11132" y="59"/>
                      </a:lnTo>
                      <a:cubicBezTo>
                        <a:pt x="11123" y="60"/>
                        <a:pt x="11115" y="53"/>
                        <a:pt x="11115" y="44"/>
                      </a:cubicBezTo>
                      <a:cubicBezTo>
                        <a:pt x="11114" y="34"/>
                        <a:pt x="11121" y="27"/>
                        <a:pt x="11130" y="26"/>
                      </a:cubicBezTo>
                      <a:lnTo>
                        <a:pt x="11130" y="26"/>
                      </a:lnTo>
                      <a:cubicBezTo>
                        <a:pt x="11140" y="26"/>
                        <a:pt x="11147" y="33"/>
                        <a:pt x="11148" y="42"/>
                      </a:cubicBezTo>
                      <a:cubicBezTo>
                        <a:pt x="11149" y="51"/>
                        <a:pt x="11141" y="59"/>
                        <a:pt x="11132" y="59"/>
                      </a:cubicBezTo>
                      <a:close/>
                      <a:moveTo>
                        <a:pt x="11066" y="64"/>
                      </a:moveTo>
                      <a:lnTo>
                        <a:pt x="11066" y="64"/>
                      </a:lnTo>
                      <a:cubicBezTo>
                        <a:pt x="11056" y="64"/>
                        <a:pt x="11049" y="57"/>
                        <a:pt x="11048" y="48"/>
                      </a:cubicBezTo>
                      <a:cubicBezTo>
                        <a:pt x="11048" y="39"/>
                        <a:pt x="11055" y="31"/>
                        <a:pt x="11064" y="30"/>
                      </a:cubicBezTo>
                      <a:lnTo>
                        <a:pt x="11064" y="30"/>
                      </a:lnTo>
                      <a:cubicBezTo>
                        <a:pt x="11073" y="30"/>
                        <a:pt x="11081" y="37"/>
                        <a:pt x="11081" y="46"/>
                      </a:cubicBezTo>
                      <a:cubicBezTo>
                        <a:pt x="11082" y="55"/>
                        <a:pt x="11075" y="63"/>
                        <a:pt x="11066" y="64"/>
                      </a:cubicBezTo>
                      <a:close/>
                      <a:moveTo>
                        <a:pt x="10999" y="69"/>
                      </a:moveTo>
                      <a:lnTo>
                        <a:pt x="10999" y="69"/>
                      </a:lnTo>
                      <a:cubicBezTo>
                        <a:pt x="10990" y="69"/>
                        <a:pt x="10982" y="62"/>
                        <a:pt x="10982" y="53"/>
                      </a:cubicBezTo>
                      <a:cubicBezTo>
                        <a:pt x="10981" y="44"/>
                        <a:pt x="10988" y="36"/>
                        <a:pt x="10997" y="35"/>
                      </a:cubicBezTo>
                      <a:lnTo>
                        <a:pt x="10997" y="35"/>
                      </a:lnTo>
                      <a:cubicBezTo>
                        <a:pt x="11007" y="35"/>
                        <a:pt x="11014" y="42"/>
                        <a:pt x="11015" y="51"/>
                      </a:cubicBezTo>
                      <a:cubicBezTo>
                        <a:pt x="11015" y="60"/>
                        <a:pt x="11008" y="68"/>
                        <a:pt x="10999" y="69"/>
                      </a:cubicBezTo>
                      <a:close/>
                      <a:moveTo>
                        <a:pt x="10933" y="75"/>
                      </a:moveTo>
                      <a:lnTo>
                        <a:pt x="10933" y="75"/>
                      </a:lnTo>
                      <a:cubicBezTo>
                        <a:pt x="10924" y="75"/>
                        <a:pt x="10916" y="68"/>
                        <a:pt x="10915" y="59"/>
                      </a:cubicBezTo>
                      <a:cubicBezTo>
                        <a:pt x="10915" y="50"/>
                        <a:pt x="10922" y="42"/>
                        <a:pt x="10931" y="41"/>
                      </a:cubicBezTo>
                      <a:lnTo>
                        <a:pt x="10931" y="41"/>
                      </a:lnTo>
                      <a:cubicBezTo>
                        <a:pt x="10940" y="41"/>
                        <a:pt x="10948" y="48"/>
                        <a:pt x="10949" y="57"/>
                      </a:cubicBezTo>
                      <a:cubicBezTo>
                        <a:pt x="10949" y="66"/>
                        <a:pt x="10942" y="74"/>
                        <a:pt x="10933" y="75"/>
                      </a:cubicBezTo>
                      <a:close/>
                      <a:moveTo>
                        <a:pt x="10866" y="81"/>
                      </a:moveTo>
                      <a:lnTo>
                        <a:pt x="10866" y="81"/>
                      </a:lnTo>
                      <a:cubicBezTo>
                        <a:pt x="10857" y="81"/>
                        <a:pt x="10849" y="74"/>
                        <a:pt x="10849" y="65"/>
                      </a:cubicBezTo>
                      <a:cubicBezTo>
                        <a:pt x="10848" y="56"/>
                        <a:pt x="10855" y="48"/>
                        <a:pt x="10864" y="47"/>
                      </a:cubicBezTo>
                      <a:lnTo>
                        <a:pt x="10864" y="47"/>
                      </a:lnTo>
                      <a:cubicBezTo>
                        <a:pt x="10874" y="47"/>
                        <a:pt x="10882" y="54"/>
                        <a:pt x="10882" y="63"/>
                      </a:cubicBezTo>
                      <a:cubicBezTo>
                        <a:pt x="10883" y="72"/>
                        <a:pt x="10876" y="80"/>
                        <a:pt x="10866" y="81"/>
                      </a:cubicBezTo>
                      <a:close/>
                      <a:moveTo>
                        <a:pt x="10800" y="87"/>
                      </a:moveTo>
                      <a:lnTo>
                        <a:pt x="10800" y="87"/>
                      </a:lnTo>
                      <a:cubicBezTo>
                        <a:pt x="10791" y="87"/>
                        <a:pt x="10783" y="80"/>
                        <a:pt x="10782" y="71"/>
                      </a:cubicBezTo>
                      <a:cubicBezTo>
                        <a:pt x="10782" y="62"/>
                        <a:pt x="10789" y="54"/>
                        <a:pt x="10798" y="53"/>
                      </a:cubicBezTo>
                      <a:lnTo>
                        <a:pt x="10798" y="53"/>
                      </a:lnTo>
                      <a:cubicBezTo>
                        <a:pt x="10807" y="53"/>
                        <a:pt x="10815" y="60"/>
                        <a:pt x="10816" y="69"/>
                      </a:cubicBezTo>
                      <a:cubicBezTo>
                        <a:pt x="10816" y="78"/>
                        <a:pt x="10809" y="86"/>
                        <a:pt x="10800" y="87"/>
                      </a:cubicBezTo>
                      <a:close/>
                      <a:moveTo>
                        <a:pt x="10734" y="93"/>
                      </a:moveTo>
                      <a:lnTo>
                        <a:pt x="10734" y="93"/>
                      </a:lnTo>
                      <a:cubicBezTo>
                        <a:pt x="10724" y="94"/>
                        <a:pt x="10716" y="87"/>
                        <a:pt x="10716" y="77"/>
                      </a:cubicBezTo>
                      <a:cubicBezTo>
                        <a:pt x="10715" y="68"/>
                        <a:pt x="10722" y="60"/>
                        <a:pt x="10732" y="60"/>
                      </a:cubicBezTo>
                      <a:lnTo>
                        <a:pt x="10732" y="60"/>
                      </a:lnTo>
                      <a:cubicBezTo>
                        <a:pt x="10741" y="59"/>
                        <a:pt x="10749" y="66"/>
                        <a:pt x="10749" y="75"/>
                      </a:cubicBezTo>
                      <a:cubicBezTo>
                        <a:pt x="10750" y="85"/>
                        <a:pt x="10743" y="93"/>
                        <a:pt x="10734" y="93"/>
                      </a:cubicBezTo>
                      <a:close/>
                      <a:moveTo>
                        <a:pt x="10667" y="101"/>
                      </a:moveTo>
                      <a:lnTo>
                        <a:pt x="10667" y="101"/>
                      </a:lnTo>
                      <a:cubicBezTo>
                        <a:pt x="10658" y="101"/>
                        <a:pt x="10650" y="94"/>
                        <a:pt x="10650" y="85"/>
                      </a:cubicBezTo>
                      <a:cubicBezTo>
                        <a:pt x="10649" y="76"/>
                        <a:pt x="10656" y="68"/>
                        <a:pt x="10665" y="67"/>
                      </a:cubicBezTo>
                      <a:lnTo>
                        <a:pt x="10665" y="67"/>
                      </a:lnTo>
                      <a:cubicBezTo>
                        <a:pt x="10675" y="67"/>
                        <a:pt x="10682" y="74"/>
                        <a:pt x="10683" y="83"/>
                      </a:cubicBezTo>
                      <a:cubicBezTo>
                        <a:pt x="10684" y="92"/>
                        <a:pt x="10677" y="100"/>
                        <a:pt x="10667" y="101"/>
                      </a:cubicBezTo>
                      <a:close/>
                      <a:moveTo>
                        <a:pt x="10601" y="108"/>
                      </a:moveTo>
                      <a:lnTo>
                        <a:pt x="10601" y="108"/>
                      </a:lnTo>
                      <a:cubicBezTo>
                        <a:pt x="10592" y="109"/>
                        <a:pt x="10584" y="102"/>
                        <a:pt x="10583" y="93"/>
                      </a:cubicBezTo>
                      <a:cubicBezTo>
                        <a:pt x="10583" y="83"/>
                        <a:pt x="10590" y="75"/>
                        <a:pt x="10599" y="75"/>
                      </a:cubicBezTo>
                      <a:lnTo>
                        <a:pt x="10599" y="75"/>
                      </a:lnTo>
                      <a:cubicBezTo>
                        <a:pt x="10608" y="74"/>
                        <a:pt x="10616" y="81"/>
                        <a:pt x="10617" y="91"/>
                      </a:cubicBezTo>
                      <a:cubicBezTo>
                        <a:pt x="10617" y="100"/>
                        <a:pt x="10610" y="108"/>
                        <a:pt x="10601" y="108"/>
                      </a:cubicBezTo>
                      <a:close/>
                      <a:moveTo>
                        <a:pt x="10535" y="116"/>
                      </a:moveTo>
                      <a:lnTo>
                        <a:pt x="10535" y="116"/>
                      </a:lnTo>
                      <a:cubicBezTo>
                        <a:pt x="10526" y="116"/>
                        <a:pt x="10518" y="109"/>
                        <a:pt x="10517" y="100"/>
                      </a:cubicBezTo>
                      <a:cubicBezTo>
                        <a:pt x="10517" y="91"/>
                        <a:pt x="10524" y="83"/>
                        <a:pt x="10533" y="82"/>
                      </a:cubicBezTo>
                      <a:lnTo>
                        <a:pt x="10533" y="82"/>
                      </a:lnTo>
                      <a:cubicBezTo>
                        <a:pt x="10542" y="82"/>
                        <a:pt x="10550" y="89"/>
                        <a:pt x="10550" y="98"/>
                      </a:cubicBezTo>
                      <a:cubicBezTo>
                        <a:pt x="10551" y="107"/>
                        <a:pt x="10544" y="115"/>
                        <a:pt x="10535" y="116"/>
                      </a:cubicBezTo>
                      <a:close/>
                      <a:moveTo>
                        <a:pt x="10470" y="124"/>
                      </a:moveTo>
                      <a:lnTo>
                        <a:pt x="10470" y="124"/>
                      </a:lnTo>
                      <a:cubicBezTo>
                        <a:pt x="10460" y="125"/>
                        <a:pt x="10452" y="118"/>
                        <a:pt x="10451" y="109"/>
                      </a:cubicBezTo>
                      <a:cubicBezTo>
                        <a:pt x="10450" y="100"/>
                        <a:pt x="10456" y="92"/>
                        <a:pt x="10466" y="91"/>
                      </a:cubicBezTo>
                      <a:lnTo>
                        <a:pt x="10466" y="91"/>
                      </a:lnTo>
                      <a:cubicBezTo>
                        <a:pt x="10475" y="89"/>
                        <a:pt x="10483" y="96"/>
                        <a:pt x="10484" y="105"/>
                      </a:cubicBezTo>
                      <a:cubicBezTo>
                        <a:pt x="10485" y="114"/>
                        <a:pt x="10479" y="123"/>
                        <a:pt x="10470" y="124"/>
                      </a:cubicBezTo>
                      <a:close/>
                      <a:moveTo>
                        <a:pt x="10403" y="133"/>
                      </a:moveTo>
                      <a:lnTo>
                        <a:pt x="10403" y="133"/>
                      </a:lnTo>
                      <a:cubicBezTo>
                        <a:pt x="10394" y="134"/>
                        <a:pt x="10386" y="127"/>
                        <a:pt x="10385" y="118"/>
                      </a:cubicBezTo>
                      <a:cubicBezTo>
                        <a:pt x="10384" y="109"/>
                        <a:pt x="10390" y="101"/>
                        <a:pt x="10400" y="100"/>
                      </a:cubicBezTo>
                      <a:lnTo>
                        <a:pt x="10400" y="100"/>
                      </a:lnTo>
                      <a:cubicBezTo>
                        <a:pt x="10409" y="99"/>
                        <a:pt x="10417" y="105"/>
                        <a:pt x="10418" y="114"/>
                      </a:cubicBezTo>
                      <a:cubicBezTo>
                        <a:pt x="10419" y="123"/>
                        <a:pt x="10413" y="132"/>
                        <a:pt x="10403" y="133"/>
                      </a:cubicBezTo>
                      <a:close/>
                      <a:moveTo>
                        <a:pt x="10337" y="142"/>
                      </a:moveTo>
                      <a:lnTo>
                        <a:pt x="10337" y="142"/>
                      </a:lnTo>
                      <a:cubicBezTo>
                        <a:pt x="10328" y="143"/>
                        <a:pt x="10320" y="137"/>
                        <a:pt x="10319" y="127"/>
                      </a:cubicBezTo>
                      <a:cubicBezTo>
                        <a:pt x="10318" y="118"/>
                        <a:pt x="10324" y="110"/>
                        <a:pt x="10333" y="109"/>
                      </a:cubicBezTo>
                      <a:lnTo>
                        <a:pt x="10334" y="109"/>
                      </a:lnTo>
                      <a:cubicBezTo>
                        <a:pt x="10343" y="108"/>
                        <a:pt x="10351" y="114"/>
                        <a:pt x="10352" y="124"/>
                      </a:cubicBezTo>
                      <a:cubicBezTo>
                        <a:pt x="10353" y="133"/>
                        <a:pt x="10347" y="141"/>
                        <a:pt x="10337" y="142"/>
                      </a:cubicBezTo>
                      <a:close/>
                      <a:moveTo>
                        <a:pt x="10271" y="151"/>
                      </a:moveTo>
                      <a:lnTo>
                        <a:pt x="10271" y="151"/>
                      </a:lnTo>
                      <a:cubicBezTo>
                        <a:pt x="10262" y="152"/>
                        <a:pt x="10254" y="146"/>
                        <a:pt x="10253" y="137"/>
                      </a:cubicBezTo>
                      <a:cubicBezTo>
                        <a:pt x="10252" y="127"/>
                        <a:pt x="10258" y="119"/>
                        <a:pt x="10267" y="118"/>
                      </a:cubicBezTo>
                      <a:lnTo>
                        <a:pt x="10267" y="118"/>
                      </a:lnTo>
                      <a:cubicBezTo>
                        <a:pt x="10277" y="117"/>
                        <a:pt x="10285" y="124"/>
                        <a:pt x="10286" y="133"/>
                      </a:cubicBezTo>
                      <a:cubicBezTo>
                        <a:pt x="10287" y="142"/>
                        <a:pt x="10280" y="150"/>
                        <a:pt x="10271" y="151"/>
                      </a:cubicBezTo>
                      <a:close/>
                      <a:moveTo>
                        <a:pt x="10205" y="161"/>
                      </a:moveTo>
                      <a:lnTo>
                        <a:pt x="10205" y="161"/>
                      </a:lnTo>
                      <a:cubicBezTo>
                        <a:pt x="10196" y="162"/>
                        <a:pt x="10188" y="155"/>
                        <a:pt x="10187" y="146"/>
                      </a:cubicBezTo>
                      <a:cubicBezTo>
                        <a:pt x="10186" y="137"/>
                        <a:pt x="10192" y="129"/>
                        <a:pt x="10201" y="128"/>
                      </a:cubicBezTo>
                      <a:lnTo>
                        <a:pt x="10201" y="128"/>
                      </a:lnTo>
                      <a:cubicBezTo>
                        <a:pt x="10211" y="127"/>
                        <a:pt x="10219" y="133"/>
                        <a:pt x="10220" y="142"/>
                      </a:cubicBezTo>
                      <a:cubicBezTo>
                        <a:pt x="10221" y="151"/>
                        <a:pt x="10214" y="160"/>
                        <a:pt x="10205" y="161"/>
                      </a:cubicBezTo>
                      <a:close/>
                      <a:moveTo>
                        <a:pt x="10139" y="171"/>
                      </a:moveTo>
                      <a:lnTo>
                        <a:pt x="10139" y="171"/>
                      </a:lnTo>
                      <a:cubicBezTo>
                        <a:pt x="10130" y="172"/>
                        <a:pt x="10122" y="166"/>
                        <a:pt x="10121" y="157"/>
                      </a:cubicBezTo>
                      <a:cubicBezTo>
                        <a:pt x="10120" y="148"/>
                        <a:pt x="10126" y="139"/>
                        <a:pt x="10136" y="138"/>
                      </a:cubicBezTo>
                      <a:lnTo>
                        <a:pt x="10136" y="138"/>
                      </a:lnTo>
                      <a:cubicBezTo>
                        <a:pt x="10145" y="137"/>
                        <a:pt x="10153" y="144"/>
                        <a:pt x="10154" y="153"/>
                      </a:cubicBezTo>
                      <a:cubicBezTo>
                        <a:pt x="10155" y="162"/>
                        <a:pt x="10149" y="170"/>
                        <a:pt x="10139" y="171"/>
                      </a:cubicBezTo>
                      <a:close/>
                      <a:moveTo>
                        <a:pt x="10074" y="182"/>
                      </a:moveTo>
                      <a:lnTo>
                        <a:pt x="10074" y="182"/>
                      </a:lnTo>
                      <a:cubicBezTo>
                        <a:pt x="10064" y="183"/>
                        <a:pt x="10056" y="176"/>
                        <a:pt x="10055" y="167"/>
                      </a:cubicBezTo>
                      <a:cubicBezTo>
                        <a:pt x="10054" y="158"/>
                        <a:pt x="10061" y="150"/>
                        <a:pt x="10070" y="149"/>
                      </a:cubicBezTo>
                      <a:lnTo>
                        <a:pt x="10070" y="149"/>
                      </a:lnTo>
                      <a:cubicBezTo>
                        <a:pt x="10079" y="148"/>
                        <a:pt x="10087" y="154"/>
                        <a:pt x="10088" y="163"/>
                      </a:cubicBezTo>
                      <a:cubicBezTo>
                        <a:pt x="10089" y="173"/>
                        <a:pt x="10083" y="181"/>
                        <a:pt x="10074" y="182"/>
                      </a:cubicBezTo>
                      <a:close/>
                      <a:moveTo>
                        <a:pt x="10008" y="193"/>
                      </a:moveTo>
                      <a:lnTo>
                        <a:pt x="10008" y="193"/>
                      </a:lnTo>
                      <a:cubicBezTo>
                        <a:pt x="9999" y="194"/>
                        <a:pt x="9990" y="187"/>
                        <a:pt x="9989" y="178"/>
                      </a:cubicBezTo>
                      <a:cubicBezTo>
                        <a:pt x="9988" y="169"/>
                        <a:pt x="9995" y="161"/>
                        <a:pt x="10004" y="159"/>
                      </a:cubicBezTo>
                      <a:lnTo>
                        <a:pt x="10004" y="159"/>
                      </a:lnTo>
                      <a:cubicBezTo>
                        <a:pt x="10013" y="158"/>
                        <a:pt x="10021" y="165"/>
                        <a:pt x="10022" y="174"/>
                      </a:cubicBezTo>
                      <a:cubicBezTo>
                        <a:pt x="10023" y="183"/>
                        <a:pt x="10017" y="192"/>
                        <a:pt x="10008" y="193"/>
                      </a:cubicBezTo>
                      <a:close/>
                      <a:moveTo>
                        <a:pt x="9943" y="203"/>
                      </a:moveTo>
                      <a:lnTo>
                        <a:pt x="9943" y="203"/>
                      </a:lnTo>
                      <a:cubicBezTo>
                        <a:pt x="9934" y="205"/>
                        <a:pt x="9925" y="199"/>
                        <a:pt x="9924" y="190"/>
                      </a:cubicBezTo>
                      <a:cubicBezTo>
                        <a:pt x="9922" y="181"/>
                        <a:pt x="9928" y="172"/>
                        <a:pt x="9937" y="171"/>
                      </a:cubicBezTo>
                      <a:lnTo>
                        <a:pt x="9937" y="171"/>
                      </a:lnTo>
                      <a:cubicBezTo>
                        <a:pt x="9946" y="169"/>
                        <a:pt x="9955" y="175"/>
                        <a:pt x="9956" y="184"/>
                      </a:cubicBezTo>
                      <a:cubicBezTo>
                        <a:pt x="9958" y="193"/>
                        <a:pt x="9952" y="202"/>
                        <a:pt x="9943" y="203"/>
                      </a:cubicBezTo>
                      <a:close/>
                      <a:moveTo>
                        <a:pt x="9877" y="216"/>
                      </a:moveTo>
                      <a:lnTo>
                        <a:pt x="9877" y="216"/>
                      </a:lnTo>
                      <a:cubicBezTo>
                        <a:pt x="9868" y="217"/>
                        <a:pt x="9860" y="211"/>
                        <a:pt x="9858" y="202"/>
                      </a:cubicBezTo>
                      <a:cubicBezTo>
                        <a:pt x="9856" y="193"/>
                        <a:pt x="9862" y="184"/>
                        <a:pt x="9872" y="183"/>
                      </a:cubicBezTo>
                      <a:lnTo>
                        <a:pt x="9872" y="183"/>
                      </a:lnTo>
                      <a:cubicBezTo>
                        <a:pt x="9881" y="181"/>
                        <a:pt x="9889" y="187"/>
                        <a:pt x="9891" y="196"/>
                      </a:cubicBezTo>
                      <a:cubicBezTo>
                        <a:pt x="9892" y="205"/>
                        <a:pt x="9886" y="214"/>
                        <a:pt x="9877" y="216"/>
                      </a:cubicBezTo>
                      <a:close/>
                      <a:moveTo>
                        <a:pt x="9812" y="228"/>
                      </a:moveTo>
                      <a:lnTo>
                        <a:pt x="9812" y="228"/>
                      </a:lnTo>
                      <a:cubicBezTo>
                        <a:pt x="9803" y="229"/>
                        <a:pt x="9794" y="223"/>
                        <a:pt x="9792" y="214"/>
                      </a:cubicBezTo>
                      <a:cubicBezTo>
                        <a:pt x="9791" y="205"/>
                        <a:pt x="9797" y="197"/>
                        <a:pt x="9806" y="195"/>
                      </a:cubicBezTo>
                      <a:lnTo>
                        <a:pt x="9806" y="195"/>
                      </a:lnTo>
                      <a:cubicBezTo>
                        <a:pt x="9815" y="193"/>
                        <a:pt x="9824" y="199"/>
                        <a:pt x="9825" y="208"/>
                      </a:cubicBezTo>
                      <a:cubicBezTo>
                        <a:pt x="9827" y="218"/>
                        <a:pt x="9821" y="226"/>
                        <a:pt x="9812" y="228"/>
                      </a:cubicBezTo>
                      <a:close/>
                      <a:moveTo>
                        <a:pt x="9746" y="240"/>
                      </a:moveTo>
                      <a:lnTo>
                        <a:pt x="9746" y="240"/>
                      </a:lnTo>
                      <a:cubicBezTo>
                        <a:pt x="9737" y="242"/>
                        <a:pt x="9728" y="236"/>
                        <a:pt x="9727" y="227"/>
                      </a:cubicBezTo>
                      <a:cubicBezTo>
                        <a:pt x="9725" y="217"/>
                        <a:pt x="9731" y="209"/>
                        <a:pt x="9740" y="207"/>
                      </a:cubicBezTo>
                      <a:lnTo>
                        <a:pt x="9740" y="207"/>
                      </a:lnTo>
                      <a:cubicBezTo>
                        <a:pt x="9749" y="206"/>
                        <a:pt x="9758" y="212"/>
                        <a:pt x="9760" y="221"/>
                      </a:cubicBezTo>
                      <a:cubicBezTo>
                        <a:pt x="9761" y="230"/>
                        <a:pt x="9755" y="238"/>
                        <a:pt x="9746" y="240"/>
                      </a:cubicBezTo>
                      <a:close/>
                      <a:moveTo>
                        <a:pt x="9681" y="253"/>
                      </a:moveTo>
                      <a:lnTo>
                        <a:pt x="9681" y="253"/>
                      </a:lnTo>
                      <a:cubicBezTo>
                        <a:pt x="9672" y="254"/>
                        <a:pt x="9663" y="248"/>
                        <a:pt x="9661" y="239"/>
                      </a:cubicBezTo>
                      <a:cubicBezTo>
                        <a:pt x="9660" y="230"/>
                        <a:pt x="9666" y="221"/>
                        <a:pt x="9675" y="220"/>
                      </a:cubicBezTo>
                      <a:lnTo>
                        <a:pt x="9675" y="220"/>
                      </a:lnTo>
                      <a:cubicBezTo>
                        <a:pt x="9684" y="218"/>
                        <a:pt x="9693" y="224"/>
                        <a:pt x="9694" y="233"/>
                      </a:cubicBezTo>
                      <a:cubicBezTo>
                        <a:pt x="9696" y="242"/>
                        <a:pt x="9690" y="251"/>
                        <a:pt x="9681" y="253"/>
                      </a:cubicBezTo>
                      <a:close/>
                      <a:moveTo>
                        <a:pt x="9615" y="266"/>
                      </a:moveTo>
                      <a:lnTo>
                        <a:pt x="9615" y="266"/>
                      </a:lnTo>
                      <a:cubicBezTo>
                        <a:pt x="9606" y="268"/>
                        <a:pt x="9598" y="262"/>
                        <a:pt x="9596" y="253"/>
                      </a:cubicBezTo>
                      <a:cubicBezTo>
                        <a:pt x="9595" y="244"/>
                        <a:pt x="9601" y="235"/>
                        <a:pt x="9610" y="233"/>
                      </a:cubicBezTo>
                      <a:lnTo>
                        <a:pt x="9610" y="233"/>
                      </a:lnTo>
                      <a:cubicBezTo>
                        <a:pt x="9619" y="232"/>
                        <a:pt x="9627" y="238"/>
                        <a:pt x="9629" y="247"/>
                      </a:cubicBezTo>
                      <a:cubicBezTo>
                        <a:pt x="9631" y="256"/>
                        <a:pt x="9625" y="265"/>
                        <a:pt x="9615" y="266"/>
                      </a:cubicBezTo>
                      <a:close/>
                      <a:moveTo>
                        <a:pt x="9550" y="280"/>
                      </a:moveTo>
                      <a:lnTo>
                        <a:pt x="9550" y="280"/>
                      </a:lnTo>
                      <a:cubicBezTo>
                        <a:pt x="9541" y="282"/>
                        <a:pt x="9532" y="276"/>
                        <a:pt x="9531" y="267"/>
                      </a:cubicBezTo>
                      <a:cubicBezTo>
                        <a:pt x="9529" y="258"/>
                        <a:pt x="9535" y="249"/>
                        <a:pt x="9544" y="247"/>
                      </a:cubicBezTo>
                      <a:lnTo>
                        <a:pt x="9544" y="247"/>
                      </a:lnTo>
                      <a:cubicBezTo>
                        <a:pt x="9553" y="246"/>
                        <a:pt x="9562" y="252"/>
                        <a:pt x="9564" y="261"/>
                      </a:cubicBezTo>
                      <a:cubicBezTo>
                        <a:pt x="9565" y="270"/>
                        <a:pt x="9559" y="278"/>
                        <a:pt x="9550" y="280"/>
                      </a:cubicBezTo>
                      <a:close/>
                      <a:moveTo>
                        <a:pt x="9485" y="294"/>
                      </a:moveTo>
                      <a:lnTo>
                        <a:pt x="9485" y="294"/>
                      </a:lnTo>
                      <a:cubicBezTo>
                        <a:pt x="9476" y="295"/>
                        <a:pt x="9467" y="289"/>
                        <a:pt x="9466" y="280"/>
                      </a:cubicBezTo>
                      <a:cubicBezTo>
                        <a:pt x="9464" y="271"/>
                        <a:pt x="9470" y="263"/>
                        <a:pt x="9479" y="261"/>
                      </a:cubicBezTo>
                      <a:lnTo>
                        <a:pt x="9479" y="261"/>
                      </a:lnTo>
                      <a:cubicBezTo>
                        <a:pt x="9488" y="259"/>
                        <a:pt x="9497" y="266"/>
                        <a:pt x="9498" y="275"/>
                      </a:cubicBezTo>
                      <a:cubicBezTo>
                        <a:pt x="9500" y="284"/>
                        <a:pt x="9494" y="292"/>
                        <a:pt x="9485" y="294"/>
                      </a:cubicBezTo>
                      <a:close/>
                      <a:moveTo>
                        <a:pt x="9420" y="308"/>
                      </a:moveTo>
                      <a:lnTo>
                        <a:pt x="9420" y="308"/>
                      </a:lnTo>
                      <a:cubicBezTo>
                        <a:pt x="9411" y="310"/>
                        <a:pt x="9402" y="304"/>
                        <a:pt x="9400" y="294"/>
                      </a:cubicBezTo>
                      <a:cubicBezTo>
                        <a:pt x="9399" y="285"/>
                        <a:pt x="9405" y="277"/>
                        <a:pt x="9414" y="275"/>
                      </a:cubicBezTo>
                      <a:lnTo>
                        <a:pt x="9414" y="275"/>
                      </a:lnTo>
                      <a:cubicBezTo>
                        <a:pt x="9423" y="274"/>
                        <a:pt x="9432" y="280"/>
                        <a:pt x="9433" y="289"/>
                      </a:cubicBezTo>
                      <a:cubicBezTo>
                        <a:pt x="9435" y="298"/>
                        <a:pt x="9429" y="306"/>
                        <a:pt x="9420" y="308"/>
                      </a:cubicBezTo>
                      <a:close/>
                      <a:moveTo>
                        <a:pt x="9355" y="323"/>
                      </a:moveTo>
                      <a:lnTo>
                        <a:pt x="9355" y="323"/>
                      </a:lnTo>
                      <a:cubicBezTo>
                        <a:pt x="9346" y="325"/>
                        <a:pt x="9337" y="319"/>
                        <a:pt x="9335" y="310"/>
                      </a:cubicBezTo>
                      <a:cubicBezTo>
                        <a:pt x="9334" y="301"/>
                        <a:pt x="9340" y="292"/>
                        <a:pt x="9349" y="291"/>
                      </a:cubicBezTo>
                      <a:lnTo>
                        <a:pt x="9349" y="291"/>
                      </a:lnTo>
                      <a:cubicBezTo>
                        <a:pt x="9358" y="289"/>
                        <a:pt x="9367" y="295"/>
                        <a:pt x="9368" y="304"/>
                      </a:cubicBezTo>
                      <a:cubicBezTo>
                        <a:pt x="9370" y="313"/>
                        <a:pt x="9364" y="322"/>
                        <a:pt x="9355" y="323"/>
                      </a:cubicBezTo>
                      <a:close/>
                      <a:moveTo>
                        <a:pt x="9290" y="339"/>
                      </a:moveTo>
                      <a:lnTo>
                        <a:pt x="9290" y="339"/>
                      </a:lnTo>
                      <a:cubicBezTo>
                        <a:pt x="9281" y="340"/>
                        <a:pt x="9272" y="334"/>
                        <a:pt x="9271" y="325"/>
                      </a:cubicBezTo>
                      <a:cubicBezTo>
                        <a:pt x="9269" y="316"/>
                        <a:pt x="9275" y="307"/>
                        <a:pt x="9284" y="306"/>
                      </a:cubicBezTo>
                      <a:lnTo>
                        <a:pt x="9284" y="306"/>
                      </a:lnTo>
                      <a:cubicBezTo>
                        <a:pt x="9293" y="304"/>
                        <a:pt x="9302" y="310"/>
                        <a:pt x="9303" y="319"/>
                      </a:cubicBezTo>
                      <a:cubicBezTo>
                        <a:pt x="9305" y="328"/>
                        <a:pt x="9299" y="337"/>
                        <a:pt x="9290" y="339"/>
                      </a:cubicBezTo>
                      <a:close/>
                      <a:moveTo>
                        <a:pt x="9225" y="354"/>
                      </a:moveTo>
                      <a:lnTo>
                        <a:pt x="9225" y="354"/>
                      </a:lnTo>
                      <a:cubicBezTo>
                        <a:pt x="9216" y="356"/>
                        <a:pt x="9207" y="350"/>
                        <a:pt x="9206" y="341"/>
                      </a:cubicBezTo>
                      <a:cubicBezTo>
                        <a:pt x="9204" y="331"/>
                        <a:pt x="9210" y="323"/>
                        <a:pt x="9219" y="321"/>
                      </a:cubicBezTo>
                      <a:lnTo>
                        <a:pt x="9219" y="321"/>
                      </a:lnTo>
                      <a:cubicBezTo>
                        <a:pt x="9228" y="320"/>
                        <a:pt x="9237" y="326"/>
                        <a:pt x="9239" y="335"/>
                      </a:cubicBezTo>
                      <a:cubicBezTo>
                        <a:pt x="9240" y="344"/>
                        <a:pt x="9234" y="352"/>
                        <a:pt x="9225" y="354"/>
                      </a:cubicBezTo>
                      <a:close/>
                      <a:moveTo>
                        <a:pt x="9161" y="370"/>
                      </a:moveTo>
                      <a:lnTo>
                        <a:pt x="9161" y="370"/>
                      </a:lnTo>
                      <a:cubicBezTo>
                        <a:pt x="9152" y="372"/>
                        <a:pt x="9143" y="366"/>
                        <a:pt x="9141" y="357"/>
                      </a:cubicBezTo>
                      <a:cubicBezTo>
                        <a:pt x="9139" y="348"/>
                        <a:pt x="9145" y="339"/>
                        <a:pt x="9153" y="337"/>
                      </a:cubicBezTo>
                      <a:lnTo>
                        <a:pt x="9154" y="337"/>
                      </a:lnTo>
                      <a:cubicBezTo>
                        <a:pt x="9162" y="335"/>
                        <a:pt x="9171" y="341"/>
                        <a:pt x="9174" y="350"/>
                      </a:cubicBezTo>
                      <a:cubicBezTo>
                        <a:pt x="9176" y="359"/>
                        <a:pt x="9170" y="368"/>
                        <a:pt x="9161" y="370"/>
                      </a:cubicBezTo>
                      <a:close/>
                      <a:moveTo>
                        <a:pt x="9097" y="387"/>
                      </a:moveTo>
                      <a:lnTo>
                        <a:pt x="9097" y="387"/>
                      </a:lnTo>
                      <a:cubicBezTo>
                        <a:pt x="9088" y="389"/>
                        <a:pt x="9079" y="383"/>
                        <a:pt x="9077" y="374"/>
                      </a:cubicBezTo>
                      <a:cubicBezTo>
                        <a:pt x="9074" y="365"/>
                        <a:pt x="9080" y="356"/>
                        <a:pt x="9089" y="354"/>
                      </a:cubicBezTo>
                      <a:lnTo>
                        <a:pt x="9089" y="354"/>
                      </a:lnTo>
                      <a:cubicBezTo>
                        <a:pt x="9098" y="352"/>
                        <a:pt x="9107" y="358"/>
                        <a:pt x="9109" y="367"/>
                      </a:cubicBezTo>
                      <a:cubicBezTo>
                        <a:pt x="9111" y="376"/>
                        <a:pt x="9106" y="385"/>
                        <a:pt x="9097" y="387"/>
                      </a:cubicBezTo>
                      <a:close/>
                      <a:moveTo>
                        <a:pt x="9032" y="404"/>
                      </a:moveTo>
                      <a:lnTo>
                        <a:pt x="9032" y="404"/>
                      </a:lnTo>
                      <a:cubicBezTo>
                        <a:pt x="9023" y="406"/>
                        <a:pt x="9014" y="400"/>
                        <a:pt x="9012" y="391"/>
                      </a:cubicBezTo>
                      <a:cubicBezTo>
                        <a:pt x="9010" y="382"/>
                        <a:pt x="9015" y="373"/>
                        <a:pt x="9024" y="371"/>
                      </a:cubicBezTo>
                      <a:lnTo>
                        <a:pt x="9024" y="371"/>
                      </a:lnTo>
                      <a:cubicBezTo>
                        <a:pt x="9033" y="369"/>
                        <a:pt x="9042" y="375"/>
                        <a:pt x="9045" y="384"/>
                      </a:cubicBezTo>
                      <a:cubicBezTo>
                        <a:pt x="9047" y="393"/>
                        <a:pt x="9041" y="401"/>
                        <a:pt x="9032" y="404"/>
                      </a:cubicBezTo>
                      <a:close/>
                      <a:moveTo>
                        <a:pt x="8968" y="421"/>
                      </a:moveTo>
                      <a:lnTo>
                        <a:pt x="8968" y="421"/>
                      </a:lnTo>
                      <a:cubicBezTo>
                        <a:pt x="8959" y="423"/>
                        <a:pt x="8950" y="417"/>
                        <a:pt x="8948" y="408"/>
                      </a:cubicBezTo>
                      <a:cubicBezTo>
                        <a:pt x="8945" y="399"/>
                        <a:pt x="8951" y="390"/>
                        <a:pt x="8960" y="388"/>
                      </a:cubicBezTo>
                      <a:lnTo>
                        <a:pt x="8960" y="388"/>
                      </a:lnTo>
                      <a:cubicBezTo>
                        <a:pt x="8969" y="386"/>
                        <a:pt x="8978" y="392"/>
                        <a:pt x="8980" y="401"/>
                      </a:cubicBezTo>
                      <a:cubicBezTo>
                        <a:pt x="8982" y="409"/>
                        <a:pt x="8977" y="418"/>
                        <a:pt x="8968" y="421"/>
                      </a:cubicBezTo>
                      <a:close/>
                      <a:moveTo>
                        <a:pt x="8903" y="438"/>
                      </a:moveTo>
                      <a:lnTo>
                        <a:pt x="8903" y="438"/>
                      </a:lnTo>
                      <a:cubicBezTo>
                        <a:pt x="8894" y="440"/>
                        <a:pt x="8885" y="435"/>
                        <a:pt x="8883" y="426"/>
                      </a:cubicBezTo>
                      <a:cubicBezTo>
                        <a:pt x="8881" y="417"/>
                        <a:pt x="8887" y="408"/>
                        <a:pt x="8896" y="406"/>
                      </a:cubicBezTo>
                      <a:lnTo>
                        <a:pt x="8896" y="406"/>
                      </a:lnTo>
                      <a:cubicBezTo>
                        <a:pt x="8905" y="404"/>
                        <a:pt x="8914" y="409"/>
                        <a:pt x="8916" y="418"/>
                      </a:cubicBezTo>
                      <a:cubicBezTo>
                        <a:pt x="8918" y="427"/>
                        <a:pt x="8912" y="436"/>
                        <a:pt x="8903" y="438"/>
                      </a:cubicBezTo>
                      <a:close/>
                      <a:moveTo>
                        <a:pt x="8839" y="457"/>
                      </a:moveTo>
                      <a:lnTo>
                        <a:pt x="8839" y="457"/>
                      </a:lnTo>
                      <a:cubicBezTo>
                        <a:pt x="8830" y="459"/>
                        <a:pt x="8821" y="453"/>
                        <a:pt x="8819" y="444"/>
                      </a:cubicBezTo>
                      <a:cubicBezTo>
                        <a:pt x="8817" y="435"/>
                        <a:pt x="8823" y="426"/>
                        <a:pt x="8832" y="424"/>
                      </a:cubicBezTo>
                      <a:lnTo>
                        <a:pt x="8832" y="424"/>
                      </a:lnTo>
                      <a:cubicBezTo>
                        <a:pt x="8841" y="422"/>
                        <a:pt x="8849" y="428"/>
                        <a:pt x="8852" y="437"/>
                      </a:cubicBezTo>
                      <a:cubicBezTo>
                        <a:pt x="8854" y="445"/>
                        <a:pt x="8848" y="454"/>
                        <a:pt x="8839" y="457"/>
                      </a:cubicBezTo>
                      <a:close/>
                      <a:moveTo>
                        <a:pt x="8775" y="475"/>
                      </a:moveTo>
                      <a:lnTo>
                        <a:pt x="8775" y="475"/>
                      </a:lnTo>
                      <a:cubicBezTo>
                        <a:pt x="8766" y="477"/>
                        <a:pt x="8757" y="472"/>
                        <a:pt x="8755" y="463"/>
                      </a:cubicBezTo>
                      <a:cubicBezTo>
                        <a:pt x="8753" y="454"/>
                        <a:pt x="8758" y="445"/>
                        <a:pt x="8767" y="443"/>
                      </a:cubicBezTo>
                      <a:lnTo>
                        <a:pt x="8767" y="443"/>
                      </a:lnTo>
                      <a:cubicBezTo>
                        <a:pt x="8776" y="440"/>
                        <a:pt x="8785" y="446"/>
                        <a:pt x="8787" y="455"/>
                      </a:cubicBezTo>
                      <a:cubicBezTo>
                        <a:pt x="8790" y="464"/>
                        <a:pt x="8784" y="473"/>
                        <a:pt x="8775" y="475"/>
                      </a:cubicBezTo>
                      <a:close/>
                      <a:moveTo>
                        <a:pt x="8711" y="493"/>
                      </a:moveTo>
                      <a:lnTo>
                        <a:pt x="8711" y="493"/>
                      </a:lnTo>
                      <a:cubicBezTo>
                        <a:pt x="8702" y="496"/>
                        <a:pt x="8693" y="490"/>
                        <a:pt x="8691" y="481"/>
                      </a:cubicBezTo>
                      <a:cubicBezTo>
                        <a:pt x="8689" y="472"/>
                        <a:pt x="8694" y="463"/>
                        <a:pt x="8703" y="461"/>
                      </a:cubicBezTo>
                      <a:lnTo>
                        <a:pt x="8703" y="461"/>
                      </a:lnTo>
                      <a:cubicBezTo>
                        <a:pt x="8712" y="459"/>
                        <a:pt x="8721" y="464"/>
                        <a:pt x="8723" y="473"/>
                      </a:cubicBezTo>
                      <a:cubicBezTo>
                        <a:pt x="8725" y="482"/>
                        <a:pt x="8720" y="491"/>
                        <a:pt x="8711" y="493"/>
                      </a:cubicBezTo>
                      <a:close/>
                      <a:moveTo>
                        <a:pt x="8648" y="513"/>
                      </a:moveTo>
                      <a:lnTo>
                        <a:pt x="8648" y="513"/>
                      </a:lnTo>
                      <a:cubicBezTo>
                        <a:pt x="8639" y="515"/>
                        <a:pt x="8630" y="510"/>
                        <a:pt x="8627" y="501"/>
                      </a:cubicBezTo>
                      <a:cubicBezTo>
                        <a:pt x="8625" y="493"/>
                        <a:pt x="8630" y="483"/>
                        <a:pt x="8639" y="481"/>
                      </a:cubicBezTo>
                      <a:lnTo>
                        <a:pt x="8639" y="481"/>
                      </a:lnTo>
                      <a:cubicBezTo>
                        <a:pt x="8648" y="478"/>
                        <a:pt x="8657" y="483"/>
                        <a:pt x="8659" y="492"/>
                      </a:cubicBezTo>
                      <a:cubicBezTo>
                        <a:pt x="8662" y="501"/>
                        <a:pt x="8657" y="510"/>
                        <a:pt x="8648" y="513"/>
                      </a:cubicBezTo>
                      <a:close/>
                      <a:moveTo>
                        <a:pt x="8584" y="533"/>
                      </a:moveTo>
                      <a:lnTo>
                        <a:pt x="8584" y="533"/>
                      </a:lnTo>
                      <a:cubicBezTo>
                        <a:pt x="8576" y="535"/>
                        <a:pt x="8566" y="530"/>
                        <a:pt x="8564" y="522"/>
                      </a:cubicBezTo>
                      <a:cubicBezTo>
                        <a:pt x="8561" y="513"/>
                        <a:pt x="8566" y="503"/>
                        <a:pt x="8575" y="501"/>
                      </a:cubicBezTo>
                      <a:lnTo>
                        <a:pt x="8575" y="501"/>
                      </a:lnTo>
                      <a:cubicBezTo>
                        <a:pt x="8584" y="498"/>
                        <a:pt x="8593" y="503"/>
                        <a:pt x="8596" y="512"/>
                      </a:cubicBezTo>
                      <a:cubicBezTo>
                        <a:pt x="8598" y="521"/>
                        <a:pt x="8593" y="530"/>
                        <a:pt x="8584" y="533"/>
                      </a:cubicBezTo>
                      <a:close/>
                      <a:moveTo>
                        <a:pt x="8521" y="553"/>
                      </a:moveTo>
                      <a:lnTo>
                        <a:pt x="8521" y="553"/>
                      </a:lnTo>
                      <a:cubicBezTo>
                        <a:pt x="8512" y="556"/>
                        <a:pt x="8503" y="551"/>
                        <a:pt x="8500" y="542"/>
                      </a:cubicBezTo>
                      <a:cubicBezTo>
                        <a:pt x="8498" y="533"/>
                        <a:pt x="8503" y="524"/>
                        <a:pt x="8511" y="521"/>
                      </a:cubicBezTo>
                      <a:lnTo>
                        <a:pt x="8511" y="521"/>
                      </a:lnTo>
                      <a:cubicBezTo>
                        <a:pt x="8520" y="518"/>
                        <a:pt x="8530" y="523"/>
                        <a:pt x="8532" y="532"/>
                      </a:cubicBezTo>
                      <a:cubicBezTo>
                        <a:pt x="8535" y="541"/>
                        <a:pt x="8530" y="550"/>
                        <a:pt x="8521" y="553"/>
                      </a:cubicBezTo>
                      <a:close/>
                      <a:moveTo>
                        <a:pt x="8457" y="573"/>
                      </a:moveTo>
                      <a:lnTo>
                        <a:pt x="8457" y="573"/>
                      </a:lnTo>
                      <a:cubicBezTo>
                        <a:pt x="8448" y="576"/>
                        <a:pt x="8439" y="571"/>
                        <a:pt x="8437" y="562"/>
                      </a:cubicBezTo>
                      <a:cubicBezTo>
                        <a:pt x="8434" y="553"/>
                        <a:pt x="8439" y="544"/>
                        <a:pt x="8448" y="541"/>
                      </a:cubicBezTo>
                      <a:lnTo>
                        <a:pt x="8448" y="541"/>
                      </a:lnTo>
                      <a:cubicBezTo>
                        <a:pt x="8457" y="539"/>
                        <a:pt x="8466" y="544"/>
                        <a:pt x="8469" y="552"/>
                      </a:cubicBezTo>
                      <a:cubicBezTo>
                        <a:pt x="8471" y="561"/>
                        <a:pt x="8466" y="570"/>
                        <a:pt x="8457" y="573"/>
                      </a:cubicBezTo>
                      <a:close/>
                      <a:moveTo>
                        <a:pt x="8394" y="595"/>
                      </a:moveTo>
                      <a:lnTo>
                        <a:pt x="8394" y="595"/>
                      </a:lnTo>
                      <a:cubicBezTo>
                        <a:pt x="8385" y="597"/>
                        <a:pt x="8376" y="592"/>
                        <a:pt x="8373" y="583"/>
                      </a:cubicBezTo>
                      <a:cubicBezTo>
                        <a:pt x="8371" y="575"/>
                        <a:pt x="8376" y="565"/>
                        <a:pt x="8385" y="563"/>
                      </a:cubicBezTo>
                      <a:lnTo>
                        <a:pt x="8385" y="563"/>
                      </a:lnTo>
                      <a:cubicBezTo>
                        <a:pt x="8394" y="560"/>
                        <a:pt x="8403" y="565"/>
                        <a:pt x="8406" y="574"/>
                      </a:cubicBezTo>
                      <a:cubicBezTo>
                        <a:pt x="8408" y="583"/>
                        <a:pt x="8403" y="592"/>
                        <a:pt x="8394" y="595"/>
                      </a:cubicBezTo>
                      <a:close/>
                      <a:moveTo>
                        <a:pt x="8331" y="616"/>
                      </a:moveTo>
                      <a:lnTo>
                        <a:pt x="8331" y="616"/>
                      </a:lnTo>
                      <a:cubicBezTo>
                        <a:pt x="8322" y="619"/>
                        <a:pt x="8313" y="614"/>
                        <a:pt x="8310" y="605"/>
                      </a:cubicBezTo>
                      <a:cubicBezTo>
                        <a:pt x="8308" y="596"/>
                        <a:pt x="8313" y="587"/>
                        <a:pt x="8322" y="584"/>
                      </a:cubicBezTo>
                      <a:lnTo>
                        <a:pt x="8322" y="584"/>
                      </a:lnTo>
                      <a:cubicBezTo>
                        <a:pt x="8331" y="582"/>
                        <a:pt x="8340" y="587"/>
                        <a:pt x="8342" y="596"/>
                      </a:cubicBezTo>
                      <a:cubicBezTo>
                        <a:pt x="8345" y="605"/>
                        <a:pt x="8340" y="614"/>
                        <a:pt x="8331" y="616"/>
                      </a:cubicBezTo>
                      <a:close/>
                      <a:moveTo>
                        <a:pt x="8268" y="638"/>
                      </a:moveTo>
                      <a:lnTo>
                        <a:pt x="8268" y="638"/>
                      </a:lnTo>
                      <a:cubicBezTo>
                        <a:pt x="8259" y="641"/>
                        <a:pt x="8250" y="636"/>
                        <a:pt x="8247" y="627"/>
                      </a:cubicBezTo>
                      <a:cubicBezTo>
                        <a:pt x="8245" y="618"/>
                        <a:pt x="8250" y="609"/>
                        <a:pt x="8259" y="606"/>
                      </a:cubicBezTo>
                      <a:lnTo>
                        <a:pt x="8259" y="606"/>
                      </a:lnTo>
                      <a:cubicBezTo>
                        <a:pt x="8267" y="604"/>
                        <a:pt x="8277" y="609"/>
                        <a:pt x="8279" y="617"/>
                      </a:cubicBezTo>
                      <a:cubicBezTo>
                        <a:pt x="8282" y="626"/>
                        <a:pt x="8277" y="635"/>
                        <a:pt x="8268" y="638"/>
                      </a:cubicBezTo>
                      <a:close/>
                      <a:moveTo>
                        <a:pt x="8206" y="660"/>
                      </a:moveTo>
                      <a:lnTo>
                        <a:pt x="8206" y="660"/>
                      </a:lnTo>
                      <a:cubicBezTo>
                        <a:pt x="8198" y="663"/>
                        <a:pt x="8188" y="659"/>
                        <a:pt x="8185" y="650"/>
                      </a:cubicBezTo>
                      <a:cubicBezTo>
                        <a:pt x="8182" y="642"/>
                        <a:pt x="8186" y="632"/>
                        <a:pt x="8195" y="629"/>
                      </a:cubicBezTo>
                      <a:lnTo>
                        <a:pt x="8195" y="629"/>
                      </a:lnTo>
                      <a:cubicBezTo>
                        <a:pt x="8203" y="626"/>
                        <a:pt x="8213" y="630"/>
                        <a:pt x="8216" y="639"/>
                      </a:cubicBezTo>
                      <a:cubicBezTo>
                        <a:pt x="8219" y="647"/>
                        <a:pt x="8215" y="657"/>
                        <a:pt x="8206" y="660"/>
                      </a:cubicBezTo>
                      <a:close/>
                      <a:moveTo>
                        <a:pt x="8144" y="684"/>
                      </a:moveTo>
                      <a:lnTo>
                        <a:pt x="8144" y="684"/>
                      </a:lnTo>
                      <a:cubicBezTo>
                        <a:pt x="8135" y="687"/>
                        <a:pt x="8126" y="682"/>
                        <a:pt x="8122" y="674"/>
                      </a:cubicBezTo>
                      <a:cubicBezTo>
                        <a:pt x="8119" y="665"/>
                        <a:pt x="8124" y="656"/>
                        <a:pt x="8132" y="652"/>
                      </a:cubicBezTo>
                      <a:lnTo>
                        <a:pt x="8132" y="652"/>
                      </a:lnTo>
                      <a:cubicBezTo>
                        <a:pt x="8141" y="649"/>
                        <a:pt x="8150" y="653"/>
                        <a:pt x="8154" y="662"/>
                      </a:cubicBezTo>
                      <a:cubicBezTo>
                        <a:pt x="8157" y="671"/>
                        <a:pt x="8153" y="680"/>
                        <a:pt x="8144" y="684"/>
                      </a:cubicBezTo>
                      <a:close/>
                      <a:moveTo>
                        <a:pt x="8082" y="707"/>
                      </a:moveTo>
                      <a:lnTo>
                        <a:pt x="8081" y="707"/>
                      </a:lnTo>
                      <a:cubicBezTo>
                        <a:pt x="8073" y="710"/>
                        <a:pt x="8063" y="706"/>
                        <a:pt x="8060" y="697"/>
                      </a:cubicBezTo>
                      <a:cubicBezTo>
                        <a:pt x="8057" y="689"/>
                        <a:pt x="8061" y="679"/>
                        <a:pt x="8070" y="676"/>
                      </a:cubicBezTo>
                      <a:lnTo>
                        <a:pt x="8070" y="676"/>
                      </a:lnTo>
                      <a:cubicBezTo>
                        <a:pt x="8078" y="673"/>
                        <a:pt x="8088" y="677"/>
                        <a:pt x="8091" y="686"/>
                      </a:cubicBezTo>
                      <a:cubicBezTo>
                        <a:pt x="8094" y="694"/>
                        <a:pt x="8090" y="704"/>
                        <a:pt x="8082" y="707"/>
                      </a:cubicBezTo>
                      <a:close/>
                      <a:moveTo>
                        <a:pt x="8019" y="731"/>
                      </a:moveTo>
                      <a:lnTo>
                        <a:pt x="8019" y="731"/>
                      </a:lnTo>
                      <a:cubicBezTo>
                        <a:pt x="8010" y="734"/>
                        <a:pt x="8001" y="729"/>
                        <a:pt x="7998" y="721"/>
                      </a:cubicBezTo>
                      <a:cubicBezTo>
                        <a:pt x="7994" y="712"/>
                        <a:pt x="7999" y="703"/>
                        <a:pt x="8007" y="699"/>
                      </a:cubicBezTo>
                      <a:lnTo>
                        <a:pt x="8007" y="699"/>
                      </a:lnTo>
                      <a:cubicBezTo>
                        <a:pt x="8016" y="696"/>
                        <a:pt x="8026" y="700"/>
                        <a:pt x="8029" y="709"/>
                      </a:cubicBezTo>
                      <a:cubicBezTo>
                        <a:pt x="8032" y="718"/>
                        <a:pt x="8028" y="727"/>
                        <a:pt x="8019" y="731"/>
                      </a:cubicBezTo>
                      <a:close/>
                      <a:moveTo>
                        <a:pt x="7957" y="755"/>
                      </a:moveTo>
                      <a:lnTo>
                        <a:pt x="7957" y="755"/>
                      </a:lnTo>
                      <a:cubicBezTo>
                        <a:pt x="7949" y="759"/>
                        <a:pt x="7939" y="754"/>
                        <a:pt x="7936" y="746"/>
                      </a:cubicBezTo>
                      <a:cubicBezTo>
                        <a:pt x="7933" y="737"/>
                        <a:pt x="7937" y="727"/>
                        <a:pt x="7945" y="724"/>
                      </a:cubicBezTo>
                      <a:lnTo>
                        <a:pt x="7946" y="724"/>
                      </a:lnTo>
                      <a:cubicBezTo>
                        <a:pt x="7954" y="721"/>
                        <a:pt x="7964" y="725"/>
                        <a:pt x="7967" y="734"/>
                      </a:cubicBezTo>
                      <a:cubicBezTo>
                        <a:pt x="7970" y="743"/>
                        <a:pt x="7966" y="752"/>
                        <a:pt x="7957" y="755"/>
                      </a:cubicBezTo>
                      <a:close/>
                      <a:moveTo>
                        <a:pt x="7895" y="781"/>
                      </a:moveTo>
                      <a:lnTo>
                        <a:pt x="7895" y="781"/>
                      </a:lnTo>
                      <a:cubicBezTo>
                        <a:pt x="7887" y="784"/>
                        <a:pt x="7877" y="780"/>
                        <a:pt x="7874" y="771"/>
                      </a:cubicBezTo>
                      <a:cubicBezTo>
                        <a:pt x="7871" y="762"/>
                        <a:pt x="7875" y="753"/>
                        <a:pt x="7884" y="749"/>
                      </a:cubicBezTo>
                      <a:lnTo>
                        <a:pt x="7884" y="749"/>
                      </a:lnTo>
                      <a:cubicBezTo>
                        <a:pt x="7892" y="746"/>
                        <a:pt x="7902" y="751"/>
                        <a:pt x="7905" y="759"/>
                      </a:cubicBezTo>
                      <a:cubicBezTo>
                        <a:pt x="7908" y="768"/>
                        <a:pt x="7904" y="777"/>
                        <a:pt x="7895" y="781"/>
                      </a:cubicBezTo>
                      <a:close/>
                      <a:moveTo>
                        <a:pt x="7834" y="806"/>
                      </a:moveTo>
                      <a:lnTo>
                        <a:pt x="7834" y="806"/>
                      </a:lnTo>
                      <a:cubicBezTo>
                        <a:pt x="7825" y="809"/>
                        <a:pt x="7815" y="805"/>
                        <a:pt x="7812" y="796"/>
                      </a:cubicBezTo>
                      <a:cubicBezTo>
                        <a:pt x="7809" y="788"/>
                        <a:pt x="7813" y="778"/>
                        <a:pt x="7822" y="775"/>
                      </a:cubicBezTo>
                      <a:lnTo>
                        <a:pt x="7822" y="775"/>
                      </a:lnTo>
                      <a:cubicBezTo>
                        <a:pt x="7831" y="771"/>
                        <a:pt x="7840" y="776"/>
                        <a:pt x="7843" y="784"/>
                      </a:cubicBezTo>
                      <a:cubicBezTo>
                        <a:pt x="7847" y="793"/>
                        <a:pt x="7842" y="803"/>
                        <a:pt x="7834" y="806"/>
                      </a:cubicBezTo>
                      <a:close/>
                      <a:moveTo>
                        <a:pt x="7772" y="832"/>
                      </a:moveTo>
                      <a:lnTo>
                        <a:pt x="7772" y="832"/>
                      </a:lnTo>
                      <a:cubicBezTo>
                        <a:pt x="7764" y="835"/>
                        <a:pt x="7754" y="831"/>
                        <a:pt x="7751" y="822"/>
                      </a:cubicBezTo>
                      <a:cubicBezTo>
                        <a:pt x="7748" y="813"/>
                        <a:pt x="7752" y="804"/>
                        <a:pt x="7761" y="801"/>
                      </a:cubicBezTo>
                      <a:lnTo>
                        <a:pt x="7761" y="801"/>
                      </a:lnTo>
                      <a:cubicBezTo>
                        <a:pt x="7769" y="797"/>
                        <a:pt x="7779" y="802"/>
                        <a:pt x="7782" y="810"/>
                      </a:cubicBezTo>
                      <a:cubicBezTo>
                        <a:pt x="7785" y="819"/>
                        <a:pt x="7781" y="829"/>
                        <a:pt x="7772" y="832"/>
                      </a:cubicBezTo>
                      <a:close/>
                      <a:moveTo>
                        <a:pt x="7711" y="859"/>
                      </a:moveTo>
                      <a:lnTo>
                        <a:pt x="7711" y="859"/>
                      </a:lnTo>
                      <a:cubicBezTo>
                        <a:pt x="7703" y="862"/>
                        <a:pt x="7693" y="858"/>
                        <a:pt x="7690" y="849"/>
                      </a:cubicBezTo>
                      <a:cubicBezTo>
                        <a:pt x="7687" y="840"/>
                        <a:pt x="7691" y="831"/>
                        <a:pt x="7700" y="828"/>
                      </a:cubicBezTo>
                      <a:lnTo>
                        <a:pt x="7700" y="828"/>
                      </a:lnTo>
                      <a:cubicBezTo>
                        <a:pt x="7708" y="824"/>
                        <a:pt x="7718" y="829"/>
                        <a:pt x="7721" y="837"/>
                      </a:cubicBezTo>
                      <a:cubicBezTo>
                        <a:pt x="7724" y="846"/>
                        <a:pt x="7720" y="856"/>
                        <a:pt x="7711" y="859"/>
                      </a:cubicBezTo>
                      <a:close/>
                      <a:moveTo>
                        <a:pt x="7650" y="886"/>
                      </a:moveTo>
                      <a:lnTo>
                        <a:pt x="7650" y="886"/>
                      </a:lnTo>
                      <a:cubicBezTo>
                        <a:pt x="7642" y="889"/>
                        <a:pt x="7632" y="885"/>
                        <a:pt x="7629" y="876"/>
                      </a:cubicBezTo>
                      <a:cubicBezTo>
                        <a:pt x="7626" y="868"/>
                        <a:pt x="7630" y="858"/>
                        <a:pt x="7639" y="855"/>
                      </a:cubicBezTo>
                      <a:lnTo>
                        <a:pt x="7639" y="855"/>
                      </a:lnTo>
                      <a:cubicBezTo>
                        <a:pt x="7647" y="851"/>
                        <a:pt x="7657" y="856"/>
                        <a:pt x="7660" y="864"/>
                      </a:cubicBezTo>
                      <a:cubicBezTo>
                        <a:pt x="7663" y="873"/>
                        <a:pt x="7659" y="883"/>
                        <a:pt x="7650" y="886"/>
                      </a:cubicBezTo>
                      <a:close/>
                      <a:moveTo>
                        <a:pt x="7590" y="913"/>
                      </a:moveTo>
                      <a:lnTo>
                        <a:pt x="7590" y="913"/>
                      </a:lnTo>
                      <a:cubicBezTo>
                        <a:pt x="7582" y="916"/>
                        <a:pt x="7572" y="913"/>
                        <a:pt x="7568" y="904"/>
                      </a:cubicBezTo>
                      <a:cubicBezTo>
                        <a:pt x="7565" y="896"/>
                        <a:pt x="7568" y="886"/>
                        <a:pt x="7577" y="882"/>
                      </a:cubicBezTo>
                      <a:lnTo>
                        <a:pt x="7577" y="882"/>
                      </a:lnTo>
                      <a:cubicBezTo>
                        <a:pt x="7585" y="878"/>
                        <a:pt x="7595" y="882"/>
                        <a:pt x="7599" y="891"/>
                      </a:cubicBezTo>
                      <a:cubicBezTo>
                        <a:pt x="7603" y="899"/>
                        <a:pt x="7599" y="909"/>
                        <a:pt x="7590" y="913"/>
                      </a:cubicBezTo>
                      <a:close/>
                      <a:moveTo>
                        <a:pt x="7530" y="942"/>
                      </a:moveTo>
                      <a:lnTo>
                        <a:pt x="7530" y="942"/>
                      </a:lnTo>
                      <a:cubicBezTo>
                        <a:pt x="7522" y="945"/>
                        <a:pt x="7512" y="942"/>
                        <a:pt x="7508" y="933"/>
                      </a:cubicBezTo>
                      <a:cubicBezTo>
                        <a:pt x="7504" y="925"/>
                        <a:pt x="7508" y="915"/>
                        <a:pt x="7517" y="911"/>
                      </a:cubicBezTo>
                      <a:lnTo>
                        <a:pt x="7517" y="911"/>
                      </a:lnTo>
                      <a:cubicBezTo>
                        <a:pt x="7525" y="907"/>
                        <a:pt x="7535" y="911"/>
                        <a:pt x="7539" y="920"/>
                      </a:cubicBezTo>
                      <a:cubicBezTo>
                        <a:pt x="7542" y="928"/>
                        <a:pt x="7539" y="938"/>
                        <a:pt x="7530" y="942"/>
                      </a:cubicBezTo>
                      <a:close/>
                      <a:moveTo>
                        <a:pt x="7470" y="971"/>
                      </a:moveTo>
                      <a:lnTo>
                        <a:pt x="7470" y="971"/>
                      </a:lnTo>
                      <a:cubicBezTo>
                        <a:pt x="7462" y="974"/>
                        <a:pt x="7452" y="971"/>
                        <a:pt x="7448" y="962"/>
                      </a:cubicBezTo>
                      <a:cubicBezTo>
                        <a:pt x="7444" y="954"/>
                        <a:pt x="7448" y="944"/>
                        <a:pt x="7457" y="940"/>
                      </a:cubicBezTo>
                      <a:lnTo>
                        <a:pt x="7457" y="940"/>
                      </a:lnTo>
                      <a:cubicBezTo>
                        <a:pt x="7465" y="936"/>
                        <a:pt x="7475" y="940"/>
                        <a:pt x="7479" y="949"/>
                      </a:cubicBezTo>
                      <a:cubicBezTo>
                        <a:pt x="7482" y="957"/>
                        <a:pt x="7479" y="967"/>
                        <a:pt x="7470" y="971"/>
                      </a:cubicBezTo>
                      <a:close/>
                      <a:moveTo>
                        <a:pt x="7410" y="1000"/>
                      </a:moveTo>
                      <a:lnTo>
                        <a:pt x="7410" y="1000"/>
                      </a:lnTo>
                      <a:cubicBezTo>
                        <a:pt x="7402" y="1003"/>
                        <a:pt x="7392" y="1000"/>
                        <a:pt x="7388" y="991"/>
                      </a:cubicBezTo>
                      <a:cubicBezTo>
                        <a:pt x="7384" y="983"/>
                        <a:pt x="7388" y="973"/>
                        <a:pt x="7397" y="969"/>
                      </a:cubicBezTo>
                      <a:lnTo>
                        <a:pt x="7397" y="969"/>
                      </a:lnTo>
                      <a:cubicBezTo>
                        <a:pt x="7405" y="966"/>
                        <a:pt x="7415" y="969"/>
                        <a:pt x="7419" y="978"/>
                      </a:cubicBezTo>
                      <a:cubicBezTo>
                        <a:pt x="7422" y="986"/>
                        <a:pt x="7418" y="996"/>
                        <a:pt x="7410" y="1000"/>
                      </a:cubicBezTo>
                      <a:close/>
                      <a:moveTo>
                        <a:pt x="7351" y="1030"/>
                      </a:moveTo>
                      <a:lnTo>
                        <a:pt x="7351" y="1030"/>
                      </a:lnTo>
                      <a:cubicBezTo>
                        <a:pt x="7342" y="1034"/>
                        <a:pt x="7333" y="1030"/>
                        <a:pt x="7329" y="1022"/>
                      </a:cubicBezTo>
                      <a:cubicBezTo>
                        <a:pt x="7325" y="1013"/>
                        <a:pt x="7329" y="1004"/>
                        <a:pt x="7337" y="1000"/>
                      </a:cubicBezTo>
                      <a:lnTo>
                        <a:pt x="7337" y="1000"/>
                      </a:lnTo>
                      <a:cubicBezTo>
                        <a:pt x="7346" y="996"/>
                        <a:pt x="7356" y="1000"/>
                        <a:pt x="7359" y="1008"/>
                      </a:cubicBezTo>
                      <a:cubicBezTo>
                        <a:pt x="7363" y="1017"/>
                        <a:pt x="7359" y="1027"/>
                        <a:pt x="7351" y="1030"/>
                      </a:cubicBezTo>
                      <a:close/>
                      <a:moveTo>
                        <a:pt x="7292" y="1062"/>
                      </a:moveTo>
                      <a:lnTo>
                        <a:pt x="7292" y="1062"/>
                      </a:lnTo>
                      <a:cubicBezTo>
                        <a:pt x="7283" y="1065"/>
                        <a:pt x="7274" y="1061"/>
                        <a:pt x="7270" y="1053"/>
                      </a:cubicBezTo>
                      <a:cubicBezTo>
                        <a:pt x="7266" y="1044"/>
                        <a:pt x="7270" y="1035"/>
                        <a:pt x="7278" y="1031"/>
                      </a:cubicBezTo>
                      <a:lnTo>
                        <a:pt x="7278" y="1031"/>
                      </a:lnTo>
                      <a:cubicBezTo>
                        <a:pt x="7287" y="1027"/>
                        <a:pt x="7297" y="1031"/>
                        <a:pt x="7300" y="1040"/>
                      </a:cubicBezTo>
                      <a:cubicBezTo>
                        <a:pt x="7304" y="1048"/>
                        <a:pt x="7300" y="1058"/>
                        <a:pt x="7292" y="1062"/>
                      </a:cubicBezTo>
                      <a:close/>
                      <a:moveTo>
                        <a:pt x="7233" y="1093"/>
                      </a:moveTo>
                      <a:lnTo>
                        <a:pt x="7233" y="1093"/>
                      </a:lnTo>
                      <a:cubicBezTo>
                        <a:pt x="7224" y="1096"/>
                        <a:pt x="7215" y="1092"/>
                        <a:pt x="7211" y="1084"/>
                      </a:cubicBezTo>
                      <a:cubicBezTo>
                        <a:pt x="7207" y="1076"/>
                        <a:pt x="7211" y="1066"/>
                        <a:pt x="7219" y="1062"/>
                      </a:cubicBezTo>
                      <a:lnTo>
                        <a:pt x="7219" y="1062"/>
                      </a:lnTo>
                      <a:cubicBezTo>
                        <a:pt x="7228" y="1058"/>
                        <a:pt x="7238" y="1062"/>
                        <a:pt x="7241" y="1071"/>
                      </a:cubicBezTo>
                      <a:cubicBezTo>
                        <a:pt x="7245" y="1079"/>
                        <a:pt x="7241" y="1089"/>
                        <a:pt x="7233" y="1093"/>
                      </a:cubicBezTo>
                      <a:close/>
                      <a:moveTo>
                        <a:pt x="7176" y="1124"/>
                      </a:moveTo>
                      <a:lnTo>
                        <a:pt x="7176" y="1125"/>
                      </a:lnTo>
                      <a:cubicBezTo>
                        <a:pt x="7168" y="1129"/>
                        <a:pt x="7157" y="1126"/>
                        <a:pt x="7153" y="1118"/>
                      </a:cubicBezTo>
                      <a:cubicBezTo>
                        <a:pt x="7149" y="1110"/>
                        <a:pt x="7152" y="1099"/>
                        <a:pt x="7160" y="1095"/>
                      </a:cubicBezTo>
                      <a:lnTo>
                        <a:pt x="7160" y="1095"/>
                      </a:lnTo>
                      <a:cubicBezTo>
                        <a:pt x="7168" y="1091"/>
                        <a:pt x="7178" y="1094"/>
                        <a:pt x="7183" y="1102"/>
                      </a:cubicBezTo>
                      <a:cubicBezTo>
                        <a:pt x="7187" y="1110"/>
                        <a:pt x="7184" y="1120"/>
                        <a:pt x="7176" y="1124"/>
                      </a:cubicBezTo>
                      <a:close/>
                      <a:moveTo>
                        <a:pt x="7118" y="1158"/>
                      </a:moveTo>
                      <a:lnTo>
                        <a:pt x="7118" y="1158"/>
                      </a:lnTo>
                      <a:cubicBezTo>
                        <a:pt x="7110" y="1162"/>
                        <a:pt x="7100" y="1159"/>
                        <a:pt x="7095" y="1151"/>
                      </a:cubicBezTo>
                      <a:cubicBezTo>
                        <a:pt x="7091" y="1143"/>
                        <a:pt x="7094" y="1133"/>
                        <a:pt x="7102" y="1128"/>
                      </a:cubicBezTo>
                      <a:lnTo>
                        <a:pt x="7102" y="1128"/>
                      </a:lnTo>
                      <a:cubicBezTo>
                        <a:pt x="7110" y="1124"/>
                        <a:pt x="7120" y="1127"/>
                        <a:pt x="7125" y="1135"/>
                      </a:cubicBezTo>
                      <a:cubicBezTo>
                        <a:pt x="7129" y="1143"/>
                        <a:pt x="7126" y="1153"/>
                        <a:pt x="7118" y="1158"/>
                      </a:cubicBezTo>
                      <a:close/>
                      <a:moveTo>
                        <a:pt x="7060" y="1191"/>
                      </a:moveTo>
                      <a:lnTo>
                        <a:pt x="7060" y="1191"/>
                      </a:lnTo>
                      <a:cubicBezTo>
                        <a:pt x="7052" y="1195"/>
                        <a:pt x="7042" y="1192"/>
                        <a:pt x="7037" y="1184"/>
                      </a:cubicBezTo>
                      <a:cubicBezTo>
                        <a:pt x="7033" y="1176"/>
                        <a:pt x="7036" y="1166"/>
                        <a:pt x="7044" y="1161"/>
                      </a:cubicBezTo>
                      <a:lnTo>
                        <a:pt x="7044" y="1161"/>
                      </a:lnTo>
                      <a:cubicBezTo>
                        <a:pt x="7052" y="1157"/>
                        <a:pt x="7063" y="1160"/>
                        <a:pt x="7067" y="1168"/>
                      </a:cubicBezTo>
                      <a:cubicBezTo>
                        <a:pt x="7071" y="1176"/>
                        <a:pt x="7068" y="1186"/>
                        <a:pt x="7060" y="1191"/>
                      </a:cubicBezTo>
                      <a:close/>
                      <a:moveTo>
                        <a:pt x="7004" y="1225"/>
                      </a:moveTo>
                      <a:lnTo>
                        <a:pt x="7004" y="1225"/>
                      </a:lnTo>
                      <a:cubicBezTo>
                        <a:pt x="6996" y="1230"/>
                        <a:pt x="6986" y="1227"/>
                        <a:pt x="6981" y="1219"/>
                      </a:cubicBezTo>
                      <a:cubicBezTo>
                        <a:pt x="6976" y="1212"/>
                        <a:pt x="6979" y="1201"/>
                        <a:pt x="6987" y="1197"/>
                      </a:cubicBezTo>
                      <a:lnTo>
                        <a:pt x="6987" y="1197"/>
                      </a:lnTo>
                      <a:cubicBezTo>
                        <a:pt x="6995" y="1192"/>
                        <a:pt x="7005" y="1194"/>
                        <a:pt x="7010" y="1202"/>
                      </a:cubicBezTo>
                      <a:cubicBezTo>
                        <a:pt x="7014" y="1210"/>
                        <a:pt x="7012" y="1220"/>
                        <a:pt x="7004" y="1225"/>
                      </a:cubicBezTo>
                      <a:close/>
                      <a:moveTo>
                        <a:pt x="6947" y="1261"/>
                      </a:moveTo>
                      <a:lnTo>
                        <a:pt x="6947" y="1261"/>
                      </a:lnTo>
                      <a:cubicBezTo>
                        <a:pt x="6939" y="1265"/>
                        <a:pt x="6929" y="1263"/>
                        <a:pt x="6924" y="1255"/>
                      </a:cubicBezTo>
                      <a:cubicBezTo>
                        <a:pt x="6920" y="1247"/>
                        <a:pt x="6922" y="1237"/>
                        <a:pt x="6930" y="1232"/>
                      </a:cubicBezTo>
                      <a:lnTo>
                        <a:pt x="6930" y="1232"/>
                      </a:lnTo>
                      <a:cubicBezTo>
                        <a:pt x="6938" y="1227"/>
                        <a:pt x="6948" y="1230"/>
                        <a:pt x="6953" y="1238"/>
                      </a:cubicBezTo>
                      <a:cubicBezTo>
                        <a:pt x="6958" y="1246"/>
                        <a:pt x="6955" y="1256"/>
                        <a:pt x="6947" y="1261"/>
                      </a:cubicBezTo>
                      <a:close/>
                      <a:moveTo>
                        <a:pt x="6891" y="1296"/>
                      </a:moveTo>
                      <a:lnTo>
                        <a:pt x="6891" y="1296"/>
                      </a:lnTo>
                      <a:cubicBezTo>
                        <a:pt x="6883" y="1301"/>
                        <a:pt x="6873" y="1299"/>
                        <a:pt x="6868" y="1291"/>
                      </a:cubicBezTo>
                      <a:cubicBezTo>
                        <a:pt x="6863" y="1283"/>
                        <a:pt x="6866" y="1273"/>
                        <a:pt x="6874" y="1268"/>
                      </a:cubicBezTo>
                      <a:lnTo>
                        <a:pt x="6874" y="1268"/>
                      </a:lnTo>
                      <a:cubicBezTo>
                        <a:pt x="6882" y="1263"/>
                        <a:pt x="6892" y="1266"/>
                        <a:pt x="6897" y="1273"/>
                      </a:cubicBezTo>
                      <a:cubicBezTo>
                        <a:pt x="6901" y="1281"/>
                        <a:pt x="6899" y="1292"/>
                        <a:pt x="6891" y="1296"/>
                      </a:cubicBezTo>
                      <a:close/>
                      <a:moveTo>
                        <a:pt x="6836" y="1334"/>
                      </a:moveTo>
                      <a:lnTo>
                        <a:pt x="6836" y="1334"/>
                      </a:lnTo>
                      <a:cubicBezTo>
                        <a:pt x="6828" y="1338"/>
                        <a:pt x="6818" y="1336"/>
                        <a:pt x="6813" y="1328"/>
                      </a:cubicBezTo>
                      <a:cubicBezTo>
                        <a:pt x="6808" y="1320"/>
                        <a:pt x="6811" y="1310"/>
                        <a:pt x="6819" y="1305"/>
                      </a:cubicBezTo>
                      <a:lnTo>
                        <a:pt x="6819" y="1305"/>
                      </a:lnTo>
                      <a:cubicBezTo>
                        <a:pt x="6826" y="1300"/>
                        <a:pt x="6837" y="1303"/>
                        <a:pt x="6841" y="1311"/>
                      </a:cubicBezTo>
                      <a:cubicBezTo>
                        <a:pt x="6846" y="1319"/>
                        <a:pt x="6844" y="1329"/>
                        <a:pt x="6836" y="1334"/>
                      </a:cubicBezTo>
                      <a:close/>
                      <a:moveTo>
                        <a:pt x="6781" y="1372"/>
                      </a:moveTo>
                      <a:lnTo>
                        <a:pt x="6781" y="1372"/>
                      </a:lnTo>
                      <a:cubicBezTo>
                        <a:pt x="6773" y="1376"/>
                        <a:pt x="6763" y="1374"/>
                        <a:pt x="6758" y="1366"/>
                      </a:cubicBezTo>
                      <a:cubicBezTo>
                        <a:pt x="6753" y="1358"/>
                        <a:pt x="6756" y="1348"/>
                        <a:pt x="6764" y="1343"/>
                      </a:cubicBezTo>
                      <a:lnTo>
                        <a:pt x="6764" y="1343"/>
                      </a:lnTo>
                      <a:cubicBezTo>
                        <a:pt x="6772" y="1338"/>
                        <a:pt x="6782" y="1341"/>
                        <a:pt x="6787" y="1349"/>
                      </a:cubicBezTo>
                      <a:cubicBezTo>
                        <a:pt x="6791" y="1357"/>
                        <a:pt x="6789" y="1367"/>
                        <a:pt x="6781" y="1372"/>
                      </a:cubicBezTo>
                      <a:close/>
                      <a:moveTo>
                        <a:pt x="6726" y="1410"/>
                      </a:moveTo>
                      <a:lnTo>
                        <a:pt x="6726" y="1410"/>
                      </a:lnTo>
                      <a:cubicBezTo>
                        <a:pt x="6718" y="1414"/>
                        <a:pt x="6708" y="1412"/>
                        <a:pt x="6703" y="1404"/>
                      </a:cubicBezTo>
                      <a:cubicBezTo>
                        <a:pt x="6698" y="1396"/>
                        <a:pt x="6701" y="1386"/>
                        <a:pt x="6709" y="1381"/>
                      </a:cubicBezTo>
                      <a:lnTo>
                        <a:pt x="6709" y="1381"/>
                      </a:lnTo>
                      <a:cubicBezTo>
                        <a:pt x="6717" y="1376"/>
                        <a:pt x="6727" y="1379"/>
                        <a:pt x="6732" y="1387"/>
                      </a:cubicBezTo>
                      <a:cubicBezTo>
                        <a:pt x="6736" y="1395"/>
                        <a:pt x="6734" y="1405"/>
                        <a:pt x="6726" y="1410"/>
                      </a:cubicBezTo>
                      <a:close/>
                      <a:moveTo>
                        <a:pt x="6674" y="1449"/>
                      </a:moveTo>
                      <a:lnTo>
                        <a:pt x="6674" y="1449"/>
                      </a:lnTo>
                      <a:cubicBezTo>
                        <a:pt x="6666" y="1454"/>
                        <a:pt x="6656" y="1452"/>
                        <a:pt x="6650" y="1445"/>
                      </a:cubicBezTo>
                      <a:cubicBezTo>
                        <a:pt x="6645" y="1437"/>
                        <a:pt x="6647" y="1427"/>
                        <a:pt x="6654" y="1422"/>
                      </a:cubicBezTo>
                      <a:lnTo>
                        <a:pt x="6654" y="1422"/>
                      </a:lnTo>
                      <a:cubicBezTo>
                        <a:pt x="6662" y="1416"/>
                        <a:pt x="6672" y="1418"/>
                        <a:pt x="6678" y="1425"/>
                      </a:cubicBezTo>
                      <a:cubicBezTo>
                        <a:pt x="6683" y="1433"/>
                        <a:pt x="6681" y="1443"/>
                        <a:pt x="6674" y="1449"/>
                      </a:cubicBezTo>
                      <a:close/>
                      <a:moveTo>
                        <a:pt x="6621" y="1490"/>
                      </a:moveTo>
                      <a:lnTo>
                        <a:pt x="6621" y="1490"/>
                      </a:lnTo>
                      <a:cubicBezTo>
                        <a:pt x="6613" y="1495"/>
                        <a:pt x="6603" y="1493"/>
                        <a:pt x="6598" y="1486"/>
                      </a:cubicBezTo>
                      <a:cubicBezTo>
                        <a:pt x="6592" y="1478"/>
                        <a:pt x="6594" y="1468"/>
                        <a:pt x="6602" y="1463"/>
                      </a:cubicBezTo>
                      <a:lnTo>
                        <a:pt x="6602" y="1462"/>
                      </a:lnTo>
                      <a:cubicBezTo>
                        <a:pt x="6609" y="1457"/>
                        <a:pt x="6620" y="1459"/>
                        <a:pt x="6625" y="1466"/>
                      </a:cubicBezTo>
                      <a:cubicBezTo>
                        <a:pt x="6630" y="1474"/>
                        <a:pt x="6628" y="1484"/>
                        <a:pt x="6621" y="1490"/>
                      </a:cubicBezTo>
                      <a:close/>
                      <a:moveTo>
                        <a:pt x="6569" y="1531"/>
                      </a:moveTo>
                      <a:lnTo>
                        <a:pt x="6569" y="1531"/>
                      </a:lnTo>
                      <a:cubicBezTo>
                        <a:pt x="6562" y="1537"/>
                        <a:pt x="6551" y="1535"/>
                        <a:pt x="6546" y="1528"/>
                      </a:cubicBezTo>
                      <a:cubicBezTo>
                        <a:pt x="6540" y="1520"/>
                        <a:pt x="6542" y="1510"/>
                        <a:pt x="6550" y="1504"/>
                      </a:cubicBezTo>
                      <a:lnTo>
                        <a:pt x="6550" y="1504"/>
                      </a:lnTo>
                      <a:cubicBezTo>
                        <a:pt x="6557" y="1499"/>
                        <a:pt x="6568" y="1501"/>
                        <a:pt x="6573" y="1508"/>
                      </a:cubicBezTo>
                      <a:cubicBezTo>
                        <a:pt x="6578" y="1516"/>
                        <a:pt x="6577" y="1526"/>
                        <a:pt x="6569" y="1531"/>
                      </a:cubicBezTo>
                      <a:close/>
                      <a:moveTo>
                        <a:pt x="6519" y="1573"/>
                      </a:moveTo>
                      <a:lnTo>
                        <a:pt x="6519" y="1573"/>
                      </a:lnTo>
                      <a:cubicBezTo>
                        <a:pt x="6512" y="1579"/>
                        <a:pt x="6501" y="1578"/>
                        <a:pt x="6495" y="1571"/>
                      </a:cubicBezTo>
                      <a:cubicBezTo>
                        <a:pt x="6489" y="1564"/>
                        <a:pt x="6490" y="1554"/>
                        <a:pt x="6497" y="1548"/>
                      </a:cubicBezTo>
                      <a:lnTo>
                        <a:pt x="6497" y="1548"/>
                      </a:lnTo>
                      <a:cubicBezTo>
                        <a:pt x="6504" y="1542"/>
                        <a:pt x="6515" y="1543"/>
                        <a:pt x="6521" y="1550"/>
                      </a:cubicBezTo>
                      <a:cubicBezTo>
                        <a:pt x="6527" y="1557"/>
                        <a:pt x="6526" y="1567"/>
                        <a:pt x="6519" y="1573"/>
                      </a:cubicBezTo>
                      <a:close/>
                      <a:moveTo>
                        <a:pt x="6469" y="1618"/>
                      </a:moveTo>
                      <a:lnTo>
                        <a:pt x="6469" y="1618"/>
                      </a:lnTo>
                      <a:cubicBezTo>
                        <a:pt x="6462" y="1624"/>
                        <a:pt x="6451" y="1623"/>
                        <a:pt x="6445" y="1616"/>
                      </a:cubicBezTo>
                      <a:cubicBezTo>
                        <a:pt x="6440" y="1609"/>
                        <a:pt x="6440" y="1598"/>
                        <a:pt x="6447" y="1592"/>
                      </a:cubicBezTo>
                      <a:lnTo>
                        <a:pt x="6447" y="1592"/>
                      </a:lnTo>
                      <a:cubicBezTo>
                        <a:pt x="6455" y="1586"/>
                        <a:pt x="6465" y="1587"/>
                        <a:pt x="6471" y="1594"/>
                      </a:cubicBezTo>
                      <a:cubicBezTo>
                        <a:pt x="6477" y="1601"/>
                        <a:pt x="6476" y="1612"/>
                        <a:pt x="6469" y="1618"/>
                      </a:cubicBezTo>
                      <a:close/>
                      <a:moveTo>
                        <a:pt x="6420" y="1663"/>
                      </a:moveTo>
                      <a:lnTo>
                        <a:pt x="6420" y="1663"/>
                      </a:lnTo>
                      <a:cubicBezTo>
                        <a:pt x="6413" y="1669"/>
                        <a:pt x="6402" y="1668"/>
                        <a:pt x="6397" y="1661"/>
                      </a:cubicBezTo>
                      <a:cubicBezTo>
                        <a:pt x="6391" y="1654"/>
                        <a:pt x="6391" y="1643"/>
                        <a:pt x="6398" y="1637"/>
                      </a:cubicBezTo>
                      <a:lnTo>
                        <a:pt x="6398" y="1637"/>
                      </a:lnTo>
                      <a:cubicBezTo>
                        <a:pt x="6406" y="1631"/>
                        <a:pt x="6416" y="1632"/>
                        <a:pt x="6422" y="1639"/>
                      </a:cubicBezTo>
                      <a:cubicBezTo>
                        <a:pt x="6428" y="1646"/>
                        <a:pt x="6427" y="1657"/>
                        <a:pt x="6420" y="1663"/>
                      </a:cubicBezTo>
                      <a:close/>
                      <a:moveTo>
                        <a:pt x="6373" y="1709"/>
                      </a:moveTo>
                      <a:lnTo>
                        <a:pt x="6373" y="1709"/>
                      </a:lnTo>
                      <a:cubicBezTo>
                        <a:pt x="6366" y="1715"/>
                        <a:pt x="6355" y="1715"/>
                        <a:pt x="6349" y="1708"/>
                      </a:cubicBezTo>
                      <a:cubicBezTo>
                        <a:pt x="6343" y="1701"/>
                        <a:pt x="6343" y="1691"/>
                        <a:pt x="6350" y="1684"/>
                      </a:cubicBezTo>
                      <a:lnTo>
                        <a:pt x="6350" y="1684"/>
                      </a:lnTo>
                      <a:cubicBezTo>
                        <a:pt x="6357" y="1678"/>
                        <a:pt x="6367" y="1679"/>
                        <a:pt x="6374" y="1685"/>
                      </a:cubicBezTo>
                      <a:cubicBezTo>
                        <a:pt x="6380" y="1692"/>
                        <a:pt x="6380" y="1703"/>
                        <a:pt x="6373" y="1709"/>
                      </a:cubicBezTo>
                      <a:close/>
                      <a:moveTo>
                        <a:pt x="6327" y="1756"/>
                      </a:moveTo>
                      <a:lnTo>
                        <a:pt x="6327" y="1756"/>
                      </a:lnTo>
                      <a:cubicBezTo>
                        <a:pt x="6320" y="1763"/>
                        <a:pt x="6310" y="1763"/>
                        <a:pt x="6303" y="1756"/>
                      </a:cubicBezTo>
                      <a:cubicBezTo>
                        <a:pt x="6297" y="1750"/>
                        <a:pt x="6297" y="1739"/>
                        <a:pt x="6303" y="1733"/>
                      </a:cubicBezTo>
                      <a:lnTo>
                        <a:pt x="6303" y="1733"/>
                      </a:lnTo>
                      <a:cubicBezTo>
                        <a:pt x="6310" y="1726"/>
                        <a:pt x="6320" y="1726"/>
                        <a:pt x="6327" y="1733"/>
                      </a:cubicBezTo>
                      <a:cubicBezTo>
                        <a:pt x="6333" y="1739"/>
                        <a:pt x="6333" y="1750"/>
                        <a:pt x="6327" y="1756"/>
                      </a:cubicBezTo>
                      <a:close/>
                      <a:moveTo>
                        <a:pt x="6282" y="1806"/>
                      </a:moveTo>
                      <a:lnTo>
                        <a:pt x="6282" y="1806"/>
                      </a:lnTo>
                      <a:cubicBezTo>
                        <a:pt x="6275" y="1812"/>
                        <a:pt x="6265" y="1812"/>
                        <a:pt x="6258" y="1806"/>
                      </a:cubicBezTo>
                      <a:cubicBezTo>
                        <a:pt x="6252" y="1799"/>
                        <a:pt x="6252" y="1789"/>
                        <a:pt x="6258" y="1782"/>
                      </a:cubicBezTo>
                      <a:lnTo>
                        <a:pt x="6258" y="1782"/>
                      </a:lnTo>
                      <a:cubicBezTo>
                        <a:pt x="6265" y="1776"/>
                        <a:pt x="6275" y="1776"/>
                        <a:pt x="6282" y="1782"/>
                      </a:cubicBezTo>
                      <a:cubicBezTo>
                        <a:pt x="6288" y="1789"/>
                        <a:pt x="6288" y="1799"/>
                        <a:pt x="6282" y="1806"/>
                      </a:cubicBezTo>
                      <a:close/>
                      <a:moveTo>
                        <a:pt x="6240" y="1855"/>
                      </a:moveTo>
                      <a:lnTo>
                        <a:pt x="6240" y="1855"/>
                      </a:lnTo>
                      <a:cubicBezTo>
                        <a:pt x="6234" y="1862"/>
                        <a:pt x="6223" y="1863"/>
                        <a:pt x="6216" y="1857"/>
                      </a:cubicBezTo>
                      <a:cubicBezTo>
                        <a:pt x="6209" y="1851"/>
                        <a:pt x="6208" y="1841"/>
                        <a:pt x="6214" y="1834"/>
                      </a:cubicBezTo>
                      <a:lnTo>
                        <a:pt x="6214" y="1834"/>
                      </a:lnTo>
                      <a:cubicBezTo>
                        <a:pt x="6220" y="1827"/>
                        <a:pt x="6231" y="1826"/>
                        <a:pt x="6238" y="1832"/>
                      </a:cubicBezTo>
                      <a:cubicBezTo>
                        <a:pt x="6245" y="1838"/>
                        <a:pt x="6245" y="1848"/>
                        <a:pt x="6240" y="1855"/>
                      </a:cubicBezTo>
                      <a:close/>
                      <a:moveTo>
                        <a:pt x="6198" y="1908"/>
                      </a:moveTo>
                      <a:lnTo>
                        <a:pt x="6198" y="1908"/>
                      </a:lnTo>
                      <a:cubicBezTo>
                        <a:pt x="6192" y="1915"/>
                        <a:pt x="6182" y="1916"/>
                        <a:pt x="6175" y="1910"/>
                      </a:cubicBezTo>
                      <a:cubicBezTo>
                        <a:pt x="6168" y="1904"/>
                        <a:pt x="6167" y="1893"/>
                        <a:pt x="6173" y="1886"/>
                      </a:cubicBezTo>
                      <a:lnTo>
                        <a:pt x="6173" y="1886"/>
                      </a:lnTo>
                      <a:cubicBezTo>
                        <a:pt x="6179" y="1879"/>
                        <a:pt x="6189" y="1878"/>
                        <a:pt x="6196" y="1884"/>
                      </a:cubicBezTo>
                      <a:cubicBezTo>
                        <a:pt x="6203" y="1890"/>
                        <a:pt x="6204" y="1901"/>
                        <a:pt x="6198" y="1908"/>
                      </a:cubicBezTo>
                      <a:close/>
                      <a:moveTo>
                        <a:pt x="6159" y="1961"/>
                      </a:moveTo>
                      <a:lnTo>
                        <a:pt x="6159" y="1962"/>
                      </a:lnTo>
                      <a:cubicBezTo>
                        <a:pt x="6153" y="1969"/>
                        <a:pt x="6142" y="1969"/>
                        <a:pt x="6135" y="1963"/>
                      </a:cubicBezTo>
                      <a:cubicBezTo>
                        <a:pt x="6128" y="1958"/>
                        <a:pt x="6127" y="1947"/>
                        <a:pt x="6133" y="1940"/>
                      </a:cubicBezTo>
                      <a:lnTo>
                        <a:pt x="6133" y="1940"/>
                      </a:lnTo>
                      <a:cubicBezTo>
                        <a:pt x="6139" y="1933"/>
                        <a:pt x="6150" y="1932"/>
                        <a:pt x="6157" y="1938"/>
                      </a:cubicBezTo>
                      <a:cubicBezTo>
                        <a:pt x="6164" y="1944"/>
                        <a:pt x="6165" y="1954"/>
                        <a:pt x="6159" y="1961"/>
                      </a:cubicBezTo>
                      <a:close/>
                      <a:moveTo>
                        <a:pt x="6123" y="2016"/>
                      </a:moveTo>
                      <a:lnTo>
                        <a:pt x="6123" y="2016"/>
                      </a:lnTo>
                      <a:cubicBezTo>
                        <a:pt x="6117" y="2024"/>
                        <a:pt x="6107" y="2025"/>
                        <a:pt x="6100" y="2020"/>
                      </a:cubicBezTo>
                      <a:cubicBezTo>
                        <a:pt x="6092" y="2015"/>
                        <a:pt x="6090" y="2004"/>
                        <a:pt x="6096" y="1997"/>
                      </a:cubicBezTo>
                      <a:lnTo>
                        <a:pt x="6096" y="1997"/>
                      </a:lnTo>
                      <a:cubicBezTo>
                        <a:pt x="6101" y="1989"/>
                        <a:pt x="6111" y="1987"/>
                        <a:pt x="6119" y="1993"/>
                      </a:cubicBezTo>
                      <a:cubicBezTo>
                        <a:pt x="6126" y="1998"/>
                        <a:pt x="6128" y="2009"/>
                        <a:pt x="6123" y="2016"/>
                      </a:cubicBezTo>
                      <a:close/>
                      <a:moveTo>
                        <a:pt x="6089" y="2073"/>
                      </a:moveTo>
                      <a:lnTo>
                        <a:pt x="6089" y="2073"/>
                      </a:lnTo>
                      <a:cubicBezTo>
                        <a:pt x="6084" y="2080"/>
                        <a:pt x="6074" y="2083"/>
                        <a:pt x="6066" y="2078"/>
                      </a:cubicBezTo>
                      <a:cubicBezTo>
                        <a:pt x="6058" y="2073"/>
                        <a:pt x="6056" y="2062"/>
                        <a:pt x="6061" y="2055"/>
                      </a:cubicBezTo>
                      <a:lnTo>
                        <a:pt x="6061" y="2054"/>
                      </a:lnTo>
                      <a:cubicBezTo>
                        <a:pt x="6066" y="2047"/>
                        <a:pt x="6076" y="2044"/>
                        <a:pt x="6084" y="2049"/>
                      </a:cubicBezTo>
                      <a:cubicBezTo>
                        <a:pt x="6092" y="2054"/>
                        <a:pt x="6094" y="2065"/>
                        <a:pt x="6089" y="2073"/>
                      </a:cubicBezTo>
                      <a:close/>
                      <a:moveTo>
                        <a:pt x="6058" y="2130"/>
                      </a:moveTo>
                      <a:lnTo>
                        <a:pt x="6058" y="2130"/>
                      </a:lnTo>
                      <a:cubicBezTo>
                        <a:pt x="6054" y="2138"/>
                        <a:pt x="6044" y="2141"/>
                        <a:pt x="6036" y="2137"/>
                      </a:cubicBezTo>
                      <a:cubicBezTo>
                        <a:pt x="6028" y="2133"/>
                        <a:pt x="6025" y="2123"/>
                        <a:pt x="6029" y="2115"/>
                      </a:cubicBezTo>
                      <a:lnTo>
                        <a:pt x="6029" y="2115"/>
                      </a:lnTo>
                      <a:cubicBezTo>
                        <a:pt x="6033" y="2106"/>
                        <a:pt x="6043" y="2103"/>
                        <a:pt x="6051" y="2108"/>
                      </a:cubicBezTo>
                      <a:cubicBezTo>
                        <a:pt x="6060" y="2112"/>
                        <a:pt x="6063" y="2122"/>
                        <a:pt x="6058" y="2130"/>
                      </a:cubicBezTo>
                      <a:close/>
                      <a:moveTo>
                        <a:pt x="6030" y="2191"/>
                      </a:moveTo>
                      <a:lnTo>
                        <a:pt x="6030" y="2191"/>
                      </a:lnTo>
                      <a:cubicBezTo>
                        <a:pt x="6026" y="2199"/>
                        <a:pt x="6016" y="2202"/>
                        <a:pt x="6007" y="2198"/>
                      </a:cubicBezTo>
                      <a:cubicBezTo>
                        <a:pt x="5999" y="2193"/>
                        <a:pt x="5996" y="2183"/>
                        <a:pt x="6001" y="2175"/>
                      </a:cubicBezTo>
                      <a:lnTo>
                        <a:pt x="6001" y="2175"/>
                      </a:lnTo>
                      <a:cubicBezTo>
                        <a:pt x="6005" y="2167"/>
                        <a:pt x="6015" y="2164"/>
                        <a:pt x="6023" y="2168"/>
                      </a:cubicBezTo>
                      <a:cubicBezTo>
                        <a:pt x="6031" y="2172"/>
                        <a:pt x="6034" y="2183"/>
                        <a:pt x="6030" y="2191"/>
                      </a:cubicBezTo>
                      <a:close/>
                      <a:moveTo>
                        <a:pt x="6006" y="2252"/>
                      </a:moveTo>
                      <a:lnTo>
                        <a:pt x="6006" y="2252"/>
                      </a:lnTo>
                      <a:cubicBezTo>
                        <a:pt x="6002" y="2260"/>
                        <a:pt x="5992" y="2264"/>
                        <a:pt x="5984" y="2260"/>
                      </a:cubicBezTo>
                      <a:cubicBezTo>
                        <a:pt x="5975" y="2256"/>
                        <a:pt x="5972" y="2246"/>
                        <a:pt x="5976" y="2238"/>
                      </a:cubicBezTo>
                      <a:lnTo>
                        <a:pt x="5976" y="2238"/>
                      </a:lnTo>
                      <a:cubicBezTo>
                        <a:pt x="5979" y="2229"/>
                        <a:pt x="5989" y="2226"/>
                        <a:pt x="5998" y="2230"/>
                      </a:cubicBezTo>
                      <a:cubicBezTo>
                        <a:pt x="6006" y="2234"/>
                        <a:pt x="6010" y="2243"/>
                        <a:pt x="6006" y="2252"/>
                      </a:cubicBezTo>
                      <a:close/>
                      <a:moveTo>
                        <a:pt x="5987" y="2313"/>
                      </a:moveTo>
                      <a:lnTo>
                        <a:pt x="5987" y="2313"/>
                      </a:lnTo>
                      <a:cubicBezTo>
                        <a:pt x="5984" y="2322"/>
                        <a:pt x="5975" y="2327"/>
                        <a:pt x="5966" y="2324"/>
                      </a:cubicBezTo>
                      <a:cubicBezTo>
                        <a:pt x="5957" y="2322"/>
                        <a:pt x="5952" y="2312"/>
                        <a:pt x="5955" y="2303"/>
                      </a:cubicBezTo>
                      <a:lnTo>
                        <a:pt x="5955" y="2303"/>
                      </a:lnTo>
                      <a:cubicBezTo>
                        <a:pt x="5958" y="2295"/>
                        <a:pt x="5967" y="2290"/>
                        <a:pt x="5976" y="2292"/>
                      </a:cubicBezTo>
                      <a:cubicBezTo>
                        <a:pt x="5984" y="2295"/>
                        <a:pt x="5989" y="2305"/>
                        <a:pt x="5987" y="2313"/>
                      </a:cubicBezTo>
                      <a:close/>
                      <a:moveTo>
                        <a:pt x="5971" y="2376"/>
                      </a:moveTo>
                      <a:lnTo>
                        <a:pt x="5971" y="2376"/>
                      </a:lnTo>
                      <a:cubicBezTo>
                        <a:pt x="5970" y="2385"/>
                        <a:pt x="5961" y="2391"/>
                        <a:pt x="5952" y="2390"/>
                      </a:cubicBezTo>
                      <a:cubicBezTo>
                        <a:pt x="5943" y="2388"/>
                        <a:pt x="5937" y="2379"/>
                        <a:pt x="5939" y="2370"/>
                      </a:cubicBezTo>
                      <a:lnTo>
                        <a:pt x="5939" y="2370"/>
                      </a:lnTo>
                      <a:cubicBezTo>
                        <a:pt x="5940" y="2361"/>
                        <a:pt x="5949" y="2355"/>
                        <a:pt x="5958" y="2357"/>
                      </a:cubicBezTo>
                      <a:cubicBezTo>
                        <a:pt x="5967" y="2358"/>
                        <a:pt x="5973" y="2367"/>
                        <a:pt x="5971" y="2376"/>
                      </a:cubicBezTo>
                      <a:close/>
                      <a:moveTo>
                        <a:pt x="5961" y="2441"/>
                      </a:moveTo>
                      <a:lnTo>
                        <a:pt x="5961" y="2441"/>
                      </a:lnTo>
                      <a:cubicBezTo>
                        <a:pt x="5960" y="2450"/>
                        <a:pt x="5951" y="2457"/>
                        <a:pt x="5942" y="2456"/>
                      </a:cubicBezTo>
                      <a:cubicBezTo>
                        <a:pt x="5933" y="2454"/>
                        <a:pt x="5927" y="2446"/>
                        <a:pt x="5928" y="2437"/>
                      </a:cubicBezTo>
                      <a:lnTo>
                        <a:pt x="5928" y="2437"/>
                      </a:lnTo>
                      <a:cubicBezTo>
                        <a:pt x="5929" y="2428"/>
                        <a:pt x="5937" y="2421"/>
                        <a:pt x="5946" y="2422"/>
                      </a:cubicBezTo>
                      <a:cubicBezTo>
                        <a:pt x="5955" y="2424"/>
                        <a:pt x="5962" y="2432"/>
                        <a:pt x="5961" y="2441"/>
                      </a:cubicBezTo>
                      <a:close/>
                      <a:moveTo>
                        <a:pt x="5955" y="2506"/>
                      </a:moveTo>
                      <a:lnTo>
                        <a:pt x="5955" y="2506"/>
                      </a:lnTo>
                      <a:cubicBezTo>
                        <a:pt x="5955" y="2516"/>
                        <a:pt x="5947" y="2523"/>
                        <a:pt x="5938" y="2522"/>
                      </a:cubicBezTo>
                      <a:cubicBezTo>
                        <a:pt x="5929" y="2522"/>
                        <a:pt x="5922" y="2514"/>
                        <a:pt x="5922" y="2504"/>
                      </a:cubicBezTo>
                      <a:lnTo>
                        <a:pt x="5922" y="2504"/>
                      </a:lnTo>
                      <a:cubicBezTo>
                        <a:pt x="5923" y="2495"/>
                        <a:pt x="5930" y="2488"/>
                        <a:pt x="5940" y="2489"/>
                      </a:cubicBezTo>
                      <a:cubicBezTo>
                        <a:pt x="5949" y="2489"/>
                        <a:pt x="5956" y="2497"/>
                        <a:pt x="5955" y="2506"/>
                      </a:cubicBezTo>
                      <a:close/>
                      <a:moveTo>
                        <a:pt x="5953" y="2573"/>
                      </a:moveTo>
                      <a:lnTo>
                        <a:pt x="5953" y="2573"/>
                      </a:lnTo>
                      <a:cubicBezTo>
                        <a:pt x="5953" y="2582"/>
                        <a:pt x="5945" y="2589"/>
                        <a:pt x="5935" y="2589"/>
                      </a:cubicBezTo>
                      <a:cubicBezTo>
                        <a:pt x="5926" y="2588"/>
                        <a:pt x="5919" y="2580"/>
                        <a:pt x="5920" y="2571"/>
                      </a:cubicBezTo>
                      <a:lnTo>
                        <a:pt x="5920" y="2571"/>
                      </a:lnTo>
                      <a:cubicBezTo>
                        <a:pt x="5920" y="2562"/>
                        <a:pt x="5928" y="2555"/>
                        <a:pt x="5937" y="2555"/>
                      </a:cubicBezTo>
                      <a:cubicBezTo>
                        <a:pt x="5947" y="2556"/>
                        <a:pt x="5954" y="2564"/>
                        <a:pt x="5953" y="2573"/>
                      </a:cubicBezTo>
                      <a:close/>
                      <a:moveTo>
                        <a:pt x="5948" y="2641"/>
                      </a:moveTo>
                      <a:lnTo>
                        <a:pt x="5948" y="2641"/>
                      </a:lnTo>
                      <a:cubicBezTo>
                        <a:pt x="5947" y="2650"/>
                        <a:pt x="5938" y="2656"/>
                        <a:pt x="5929" y="2655"/>
                      </a:cubicBezTo>
                      <a:cubicBezTo>
                        <a:pt x="5920" y="2654"/>
                        <a:pt x="5914" y="2646"/>
                        <a:pt x="5915" y="2636"/>
                      </a:cubicBezTo>
                      <a:lnTo>
                        <a:pt x="5915" y="2636"/>
                      </a:lnTo>
                      <a:cubicBezTo>
                        <a:pt x="5916" y="2627"/>
                        <a:pt x="5924" y="2621"/>
                        <a:pt x="5933" y="2622"/>
                      </a:cubicBezTo>
                      <a:cubicBezTo>
                        <a:pt x="5943" y="2623"/>
                        <a:pt x="5949" y="2631"/>
                        <a:pt x="5948" y="2641"/>
                      </a:cubicBezTo>
                      <a:close/>
                      <a:moveTo>
                        <a:pt x="5938" y="2707"/>
                      </a:moveTo>
                      <a:lnTo>
                        <a:pt x="5938" y="2708"/>
                      </a:lnTo>
                      <a:cubicBezTo>
                        <a:pt x="5936" y="2717"/>
                        <a:pt x="5927" y="2723"/>
                        <a:pt x="5918" y="2721"/>
                      </a:cubicBezTo>
                      <a:cubicBezTo>
                        <a:pt x="5909" y="2719"/>
                        <a:pt x="5903" y="2710"/>
                        <a:pt x="5905" y="2701"/>
                      </a:cubicBezTo>
                      <a:lnTo>
                        <a:pt x="5905" y="2701"/>
                      </a:lnTo>
                      <a:cubicBezTo>
                        <a:pt x="5906" y="2692"/>
                        <a:pt x="5915" y="2686"/>
                        <a:pt x="5924" y="2688"/>
                      </a:cubicBezTo>
                      <a:cubicBezTo>
                        <a:pt x="5933" y="2690"/>
                        <a:pt x="5939" y="2698"/>
                        <a:pt x="5938" y="2707"/>
                      </a:cubicBezTo>
                      <a:close/>
                      <a:moveTo>
                        <a:pt x="5922" y="2774"/>
                      </a:moveTo>
                      <a:lnTo>
                        <a:pt x="5922" y="2774"/>
                      </a:lnTo>
                      <a:cubicBezTo>
                        <a:pt x="5919" y="2783"/>
                        <a:pt x="5910" y="2788"/>
                        <a:pt x="5901" y="2785"/>
                      </a:cubicBezTo>
                      <a:cubicBezTo>
                        <a:pt x="5892" y="2782"/>
                        <a:pt x="5887" y="2773"/>
                        <a:pt x="5890" y="2764"/>
                      </a:cubicBezTo>
                      <a:lnTo>
                        <a:pt x="5890" y="2764"/>
                      </a:lnTo>
                      <a:cubicBezTo>
                        <a:pt x="5893" y="2756"/>
                        <a:pt x="5902" y="2751"/>
                        <a:pt x="5911" y="2753"/>
                      </a:cubicBezTo>
                      <a:cubicBezTo>
                        <a:pt x="5920" y="2756"/>
                        <a:pt x="5924" y="2765"/>
                        <a:pt x="5922" y="2774"/>
                      </a:cubicBezTo>
                      <a:close/>
                      <a:moveTo>
                        <a:pt x="5902" y="2839"/>
                      </a:moveTo>
                      <a:lnTo>
                        <a:pt x="5902" y="2839"/>
                      </a:lnTo>
                      <a:cubicBezTo>
                        <a:pt x="5898" y="2847"/>
                        <a:pt x="5889" y="2852"/>
                        <a:pt x="5880" y="2849"/>
                      </a:cubicBezTo>
                      <a:cubicBezTo>
                        <a:pt x="5871" y="2845"/>
                        <a:pt x="5867" y="2836"/>
                        <a:pt x="5870" y="2827"/>
                      </a:cubicBezTo>
                      <a:lnTo>
                        <a:pt x="5870" y="2827"/>
                      </a:lnTo>
                      <a:cubicBezTo>
                        <a:pt x="5874" y="2818"/>
                        <a:pt x="5883" y="2814"/>
                        <a:pt x="5892" y="2817"/>
                      </a:cubicBezTo>
                      <a:cubicBezTo>
                        <a:pt x="5900" y="2821"/>
                        <a:pt x="5905" y="2830"/>
                        <a:pt x="5902" y="2839"/>
                      </a:cubicBezTo>
                      <a:close/>
                      <a:moveTo>
                        <a:pt x="5877" y="2902"/>
                      </a:moveTo>
                      <a:lnTo>
                        <a:pt x="5877" y="2902"/>
                      </a:lnTo>
                      <a:cubicBezTo>
                        <a:pt x="5873" y="2911"/>
                        <a:pt x="5864" y="2914"/>
                        <a:pt x="5855" y="2910"/>
                      </a:cubicBezTo>
                      <a:cubicBezTo>
                        <a:pt x="5847" y="2907"/>
                        <a:pt x="5843" y="2897"/>
                        <a:pt x="5847" y="2888"/>
                      </a:cubicBezTo>
                      <a:lnTo>
                        <a:pt x="5847" y="2888"/>
                      </a:lnTo>
                      <a:cubicBezTo>
                        <a:pt x="5851" y="2880"/>
                        <a:pt x="5861" y="2876"/>
                        <a:pt x="5869" y="2880"/>
                      </a:cubicBezTo>
                      <a:cubicBezTo>
                        <a:pt x="5878" y="2884"/>
                        <a:pt x="5881" y="2894"/>
                        <a:pt x="5877" y="2902"/>
                      </a:cubicBezTo>
                      <a:close/>
                      <a:moveTo>
                        <a:pt x="5849" y="2964"/>
                      </a:moveTo>
                      <a:lnTo>
                        <a:pt x="5849" y="2964"/>
                      </a:lnTo>
                      <a:cubicBezTo>
                        <a:pt x="5845" y="2972"/>
                        <a:pt x="5835" y="2975"/>
                        <a:pt x="5826" y="2971"/>
                      </a:cubicBezTo>
                      <a:cubicBezTo>
                        <a:pt x="5818" y="2966"/>
                        <a:pt x="5815" y="2956"/>
                        <a:pt x="5820" y="2948"/>
                      </a:cubicBezTo>
                      <a:lnTo>
                        <a:pt x="5820" y="2948"/>
                      </a:lnTo>
                      <a:cubicBezTo>
                        <a:pt x="5824" y="2940"/>
                        <a:pt x="5834" y="2937"/>
                        <a:pt x="5842" y="2941"/>
                      </a:cubicBezTo>
                      <a:cubicBezTo>
                        <a:pt x="5850" y="2945"/>
                        <a:pt x="5853" y="2956"/>
                        <a:pt x="5849" y="2964"/>
                      </a:cubicBezTo>
                      <a:close/>
                      <a:moveTo>
                        <a:pt x="5817" y="3024"/>
                      </a:moveTo>
                      <a:lnTo>
                        <a:pt x="5817" y="3024"/>
                      </a:lnTo>
                      <a:cubicBezTo>
                        <a:pt x="5812" y="3032"/>
                        <a:pt x="5802" y="3034"/>
                        <a:pt x="5794" y="3029"/>
                      </a:cubicBezTo>
                      <a:cubicBezTo>
                        <a:pt x="5787" y="3024"/>
                        <a:pt x="5784" y="3014"/>
                        <a:pt x="5789" y="3006"/>
                      </a:cubicBezTo>
                      <a:lnTo>
                        <a:pt x="5789" y="3006"/>
                      </a:lnTo>
                      <a:cubicBezTo>
                        <a:pt x="5794" y="2998"/>
                        <a:pt x="5805" y="2996"/>
                        <a:pt x="5812" y="3001"/>
                      </a:cubicBezTo>
                      <a:cubicBezTo>
                        <a:pt x="5820" y="3006"/>
                        <a:pt x="5822" y="3016"/>
                        <a:pt x="5817" y="3024"/>
                      </a:cubicBezTo>
                      <a:close/>
                      <a:moveTo>
                        <a:pt x="5783" y="3082"/>
                      </a:moveTo>
                      <a:lnTo>
                        <a:pt x="5783" y="3082"/>
                      </a:lnTo>
                      <a:cubicBezTo>
                        <a:pt x="5777" y="3089"/>
                        <a:pt x="5767" y="3091"/>
                        <a:pt x="5759" y="3086"/>
                      </a:cubicBezTo>
                      <a:cubicBezTo>
                        <a:pt x="5752" y="3080"/>
                        <a:pt x="5750" y="3070"/>
                        <a:pt x="5756" y="3063"/>
                      </a:cubicBezTo>
                      <a:lnTo>
                        <a:pt x="5756" y="3063"/>
                      </a:lnTo>
                      <a:cubicBezTo>
                        <a:pt x="5761" y="3055"/>
                        <a:pt x="5771" y="3053"/>
                        <a:pt x="5779" y="3059"/>
                      </a:cubicBezTo>
                      <a:cubicBezTo>
                        <a:pt x="5786" y="3064"/>
                        <a:pt x="5788" y="3074"/>
                        <a:pt x="5783" y="3082"/>
                      </a:cubicBezTo>
                      <a:close/>
                      <a:moveTo>
                        <a:pt x="5746" y="3138"/>
                      </a:moveTo>
                      <a:lnTo>
                        <a:pt x="5746" y="3138"/>
                      </a:lnTo>
                      <a:cubicBezTo>
                        <a:pt x="5741" y="3145"/>
                        <a:pt x="5730" y="3147"/>
                        <a:pt x="5723" y="3142"/>
                      </a:cubicBezTo>
                      <a:cubicBezTo>
                        <a:pt x="5715" y="3136"/>
                        <a:pt x="5714" y="3126"/>
                        <a:pt x="5719" y="3118"/>
                      </a:cubicBezTo>
                      <a:lnTo>
                        <a:pt x="5719" y="3118"/>
                      </a:lnTo>
                      <a:cubicBezTo>
                        <a:pt x="5724" y="3111"/>
                        <a:pt x="5735" y="3109"/>
                        <a:pt x="5742" y="3114"/>
                      </a:cubicBezTo>
                      <a:cubicBezTo>
                        <a:pt x="5750" y="3120"/>
                        <a:pt x="5752" y="3130"/>
                        <a:pt x="5746" y="3138"/>
                      </a:cubicBezTo>
                      <a:close/>
                      <a:moveTo>
                        <a:pt x="5706" y="3193"/>
                      </a:moveTo>
                      <a:lnTo>
                        <a:pt x="5706" y="3193"/>
                      </a:lnTo>
                      <a:cubicBezTo>
                        <a:pt x="5700" y="3200"/>
                        <a:pt x="5690" y="3201"/>
                        <a:pt x="5683" y="3195"/>
                      </a:cubicBezTo>
                      <a:cubicBezTo>
                        <a:pt x="5675" y="3189"/>
                        <a:pt x="5675" y="3178"/>
                        <a:pt x="5681" y="3171"/>
                      </a:cubicBezTo>
                      <a:lnTo>
                        <a:pt x="5681" y="3171"/>
                      </a:lnTo>
                      <a:cubicBezTo>
                        <a:pt x="5687" y="3164"/>
                        <a:pt x="5697" y="3163"/>
                        <a:pt x="5704" y="3169"/>
                      </a:cubicBezTo>
                      <a:cubicBezTo>
                        <a:pt x="5711" y="3175"/>
                        <a:pt x="5712" y="3186"/>
                        <a:pt x="5706" y="3193"/>
                      </a:cubicBezTo>
                      <a:close/>
                      <a:moveTo>
                        <a:pt x="5665" y="3245"/>
                      </a:moveTo>
                      <a:lnTo>
                        <a:pt x="5665" y="3245"/>
                      </a:lnTo>
                      <a:cubicBezTo>
                        <a:pt x="5659" y="3252"/>
                        <a:pt x="5648" y="3253"/>
                        <a:pt x="5641" y="3247"/>
                      </a:cubicBezTo>
                      <a:cubicBezTo>
                        <a:pt x="5634" y="3241"/>
                        <a:pt x="5633" y="3231"/>
                        <a:pt x="5639" y="3224"/>
                      </a:cubicBezTo>
                      <a:lnTo>
                        <a:pt x="5639" y="3224"/>
                      </a:lnTo>
                      <a:cubicBezTo>
                        <a:pt x="5645" y="3217"/>
                        <a:pt x="5656" y="3216"/>
                        <a:pt x="5663" y="3222"/>
                      </a:cubicBezTo>
                      <a:cubicBezTo>
                        <a:pt x="5670" y="3228"/>
                        <a:pt x="5671" y="3238"/>
                        <a:pt x="5665" y="3245"/>
                      </a:cubicBezTo>
                      <a:close/>
                      <a:moveTo>
                        <a:pt x="5621" y="3297"/>
                      </a:moveTo>
                      <a:lnTo>
                        <a:pt x="5621" y="3297"/>
                      </a:lnTo>
                      <a:cubicBezTo>
                        <a:pt x="5614" y="3303"/>
                        <a:pt x="5604" y="3303"/>
                        <a:pt x="5597" y="3297"/>
                      </a:cubicBezTo>
                      <a:cubicBezTo>
                        <a:pt x="5591" y="3290"/>
                        <a:pt x="5591" y="3280"/>
                        <a:pt x="5597" y="3273"/>
                      </a:cubicBezTo>
                      <a:lnTo>
                        <a:pt x="5597" y="3273"/>
                      </a:lnTo>
                      <a:cubicBezTo>
                        <a:pt x="5604" y="3267"/>
                        <a:pt x="5614" y="3267"/>
                        <a:pt x="5621" y="3273"/>
                      </a:cubicBezTo>
                      <a:cubicBezTo>
                        <a:pt x="5627" y="3280"/>
                        <a:pt x="5627" y="3290"/>
                        <a:pt x="5621" y="3297"/>
                      </a:cubicBezTo>
                      <a:close/>
                      <a:moveTo>
                        <a:pt x="5576" y="3346"/>
                      </a:moveTo>
                      <a:lnTo>
                        <a:pt x="5576" y="3346"/>
                      </a:lnTo>
                      <a:cubicBezTo>
                        <a:pt x="5569" y="3353"/>
                        <a:pt x="5559" y="3353"/>
                        <a:pt x="5552" y="3346"/>
                      </a:cubicBezTo>
                      <a:cubicBezTo>
                        <a:pt x="5546" y="3340"/>
                        <a:pt x="5546" y="3329"/>
                        <a:pt x="5552" y="3323"/>
                      </a:cubicBezTo>
                      <a:lnTo>
                        <a:pt x="5552" y="3323"/>
                      </a:lnTo>
                      <a:cubicBezTo>
                        <a:pt x="5559" y="3316"/>
                        <a:pt x="5569" y="3316"/>
                        <a:pt x="5576" y="3323"/>
                      </a:cubicBezTo>
                      <a:cubicBezTo>
                        <a:pt x="5582" y="3329"/>
                        <a:pt x="5582" y="3340"/>
                        <a:pt x="5576" y="3346"/>
                      </a:cubicBezTo>
                      <a:close/>
                      <a:moveTo>
                        <a:pt x="5529" y="3395"/>
                      </a:moveTo>
                      <a:lnTo>
                        <a:pt x="5529" y="3395"/>
                      </a:lnTo>
                      <a:cubicBezTo>
                        <a:pt x="5522" y="3401"/>
                        <a:pt x="5512" y="3401"/>
                        <a:pt x="5506" y="3394"/>
                      </a:cubicBezTo>
                      <a:cubicBezTo>
                        <a:pt x="5499" y="3387"/>
                        <a:pt x="5500" y="3377"/>
                        <a:pt x="5507" y="3370"/>
                      </a:cubicBezTo>
                      <a:lnTo>
                        <a:pt x="5507" y="3370"/>
                      </a:lnTo>
                      <a:cubicBezTo>
                        <a:pt x="5513" y="3364"/>
                        <a:pt x="5524" y="3365"/>
                        <a:pt x="5530" y="3371"/>
                      </a:cubicBezTo>
                      <a:cubicBezTo>
                        <a:pt x="5536" y="3378"/>
                        <a:pt x="5536" y="3389"/>
                        <a:pt x="5529" y="3395"/>
                      </a:cubicBezTo>
                      <a:close/>
                      <a:moveTo>
                        <a:pt x="5481" y="3442"/>
                      </a:moveTo>
                      <a:lnTo>
                        <a:pt x="5481" y="3442"/>
                      </a:lnTo>
                      <a:cubicBezTo>
                        <a:pt x="5474" y="3448"/>
                        <a:pt x="5464" y="3447"/>
                        <a:pt x="5458" y="3440"/>
                      </a:cubicBezTo>
                      <a:cubicBezTo>
                        <a:pt x="5452" y="3433"/>
                        <a:pt x="5453" y="3423"/>
                        <a:pt x="5460" y="3417"/>
                      </a:cubicBezTo>
                      <a:lnTo>
                        <a:pt x="5460" y="3417"/>
                      </a:lnTo>
                      <a:cubicBezTo>
                        <a:pt x="5467" y="3411"/>
                        <a:pt x="5477" y="3412"/>
                        <a:pt x="5483" y="3419"/>
                      </a:cubicBezTo>
                      <a:cubicBezTo>
                        <a:pt x="5489" y="3426"/>
                        <a:pt x="5488" y="3436"/>
                        <a:pt x="5481" y="3442"/>
                      </a:cubicBezTo>
                      <a:close/>
                      <a:moveTo>
                        <a:pt x="5432" y="3488"/>
                      </a:moveTo>
                      <a:lnTo>
                        <a:pt x="5432" y="3488"/>
                      </a:lnTo>
                      <a:cubicBezTo>
                        <a:pt x="5425" y="3493"/>
                        <a:pt x="5415" y="3493"/>
                        <a:pt x="5409" y="3486"/>
                      </a:cubicBezTo>
                      <a:cubicBezTo>
                        <a:pt x="5403" y="3479"/>
                        <a:pt x="5404" y="3468"/>
                        <a:pt x="5411" y="3462"/>
                      </a:cubicBezTo>
                      <a:lnTo>
                        <a:pt x="5411" y="3462"/>
                      </a:lnTo>
                      <a:cubicBezTo>
                        <a:pt x="5418" y="3456"/>
                        <a:pt x="5428" y="3457"/>
                        <a:pt x="5434" y="3464"/>
                      </a:cubicBezTo>
                      <a:cubicBezTo>
                        <a:pt x="5440" y="3471"/>
                        <a:pt x="5439" y="3482"/>
                        <a:pt x="5432" y="3488"/>
                      </a:cubicBezTo>
                      <a:close/>
                      <a:moveTo>
                        <a:pt x="5383" y="3532"/>
                      </a:moveTo>
                      <a:lnTo>
                        <a:pt x="5383" y="3532"/>
                      </a:lnTo>
                      <a:cubicBezTo>
                        <a:pt x="5375" y="3538"/>
                        <a:pt x="5365" y="3537"/>
                        <a:pt x="5359" y="3530"/>
                      </a:cubicBezTo>
                      <a:cubicBezTo>
                        <a:pt x="5353" y="3523"/>
                        <a:pt x="5354" y="3513"/>
                        <a:pt x="5361" y="3507"/>
                      </a:cubicBezTo>
                      <a:lnTo>
                        <a:pt x="5361" y="3507"/>
                      </a:lnTo>
                      <a:cubicBezTo>
                        <a:pt x="5368" y="3501"/>
                        <a:pt x="5379" y="3501"/>
                        <a:pt x="5385" y="3508"/>
                      </a:cubicBezTo>
                      <a:cubicBezTo>
                        <a:pt x="5390" y="3516"/>
                        <a:pt x="5390" y="3526"/>
                        <a:pt x="5383" y="3532"/>
                      </a:cubicBezTo>
                      <a:close/>
                      <a:moveTo>
                        <a:pt x="5330" y="3576"/>
                      </a:moveTo>
                      <a:lnTo>
                        <a:pt x="5330" y="3576"/>
                      </a:lnTo>
                      <a:cubicBezTo>
                        <a:pt x="5323" y="3581"/>
                        <a:pt x="5312" y="3579"/>
                        <a:pt x="5307" y="3572"/>
                      </a:cubicBezTo>
                      <a:cubicBezTo>
                        <a:pt x="5302" y="3564"/>
                        <a:pt x="5303" y="3554"/>
                        <a:pt x="5311" y="3548"/>
                      </a:cubicBezTo>
                      <a:lnTo>
                        <a:pt x="5311" y="3548"/>
                      </a:lnTo>
                      <a:cubicBezTo>
                        <a:pt x="5318" y="3543"/>
                        <a:pt x="5329" y="3545"/>
                        <a:pt x="5334" y="3552"/>
                      </a:cubicBezTo>
                      <a:cubicBezTo>
                        <a:pt x="5339" y="3560"/>
                        <a:pt x="5338" y="3570"/>
                        <a:pt x="5330" y="3576"/>
                      </a:cubicBezTo>
                      <a:close/>
                      <a:moveTo>
                        <a:pt x="5278" y="3617"/>
                      </a:moveTo>
                      <a:lnTo>
                        <a:pt x="5278" y="3617"/>
                      </a:lnTo>
                      <a:cubicBezTo>
                        <a:pt x="5271" y="3623"/>
                        <a:pt x="5260" y="3621"/>
                        <a:pt x="5255" y="3614"/>
                      </a:cubicBezTo>
                      <a:cubicBezTo>
                        <a:pt x="5250" y="3606"/>
                        <a:pt x="5251" y="3596"/>
                        <a:pt x="5259" y="3590"/>
                      </a:cubicBezTo>
                      <a:lnTo>
                        <a:pt x="5259" y="3590"/>
                      </a:lnTo>
                      <a:cubicBezTo>
                        <a:pt x="5266" y="3585"/>
                        <a:pt x="5277" y="3587"/>
                        <a:pt x="5282" y="3594"/>
                      </a:cubicBezTo>
                      <a:cubicBezTo>
                        <a:pt x="5288" y="3602"/>
                        <a:pt x="5286" y="3612"/>
                        <a:pt x="5278" y="3617"/>
                      </a:cubicBezTo>
                      <a:close/>
                      <a:moveTo>
                        <a:pt x="5226" y="3659"/>
                      </a:moveTo>
                      <a:lnTo>
                        <a:pt x="5226" y="3659"/>
                      </a:lnTo>
                      <a:cubicBezTo>
                        <a:pt x="5218" y="3664"/>
                        <a:pt x="5208" y="3662"/>
                        <a:pt x="5203" y="3655"/>
                      </a:cubicBezTo>
                      <a:cubicBezTo>
                        <a:pt x="5197" y="3647"/>
                        <a:pt x="5199" y="3637"/>
                        <a:pt x="5206" y="3631"/>
                      </a:cubicBezTo>
                      <a:lnTo>
                        <a:pt x="5206" y="3631"/>
                      </a:lnTo>
                      <a:cubicBezTo>
                        <a:pt x="5214" y="3626"/>
                        <a:pt x="5224" y="3628"/>
                        <a:pt x="5230" y="3635"/>
                      </a:cubicBezTo>
                      <a:cubicBezTo>
                        <a:pt x="5235" y="3643"/>
                        <a:pt x="5233" y="3653"/>
                        <a:pt x="5226" y="3659"/>
                      </a:cubicBezTo>
                      <a:close/>
                      <a:moveTo>
                        <a:pt x="5172" y="3698"/>
                      </a:moveTo>
                      <a:lnTo>
                        <a:pt x="5172" y="3698"/>
                      </a:lnTo>
                      <a:cubicBezTo>
                        <a:pt x="5165" y="3704"/>
                        <a:pt x="5154" y="3702"/>
                        <a:pt x="5149" y="3695"/>
                      </a:cubicBezTo>
                      <a:cubicBezTo>
                        <a:pt x="5144" y="3687"/>
                        <a:pt x="5146" y="3677"/>
                        <a:pt x="5153" y="3671"/>
                      </a:cubicBezTo>
                      <a:lnTo>
                        <a:pt x="5153" y="3671"/>
                      </a:lnTo>
                      <a:cubicBezTo>
                        <a:pt x="5161" y="3666"/>
                        <a:pt x="5171" y="3668"/>
                        <a:pt x="5176" y="3675"/>
                      </a:cubicBezTo>
                      <a:cubicBezTo>
                        <a:pt x="5182" y="3683"/>
                        <a:pt x="5180" y="3693"/>
                        <a:pt x="5172" y="3698"/>
                      </a:cubicBezTo>
                      <a:close/>
                      <a:moveTo>
                        <a:pt x="5117" y="3737"/>
                      </a:moveTo>
                      <a:lnTo>
                        <a:pt x="5116" y="3737"/>
                      </a:lnTo>
                      <a:cubicBezTo>
                        <a:pt x="5109" y="3742"/>
                        <a:pt x="5098" y="3739"/>
                        <a:pt x="5094" y="3732"/>
                      </a:cubicBezTo>
                      <a:cubicBezTo>
                        <a:pt x="5089" y="3724"/>
                        <a:pt x="5091" y="3713"/>
                        <a:pt x="5099" y="3709"/>
                      </a:cubicBezTo>
                      <a:lnTo>
                        <a:pt x="5099" y="3709"/>
                      </a:lnTo>
                      <a:cubicBezTo>
                        <a:pt x="5107" y="3704"/>
                        <a:pt x="5117" y="3706"/>
                        <a:pt x="5122" y="3714"/>
                      </a:cubicBezTo>
                      <a:cubicBezTo>
                        <a:pt x="5127" y="3722"/>
                        <a:pt x="5124" y="3733"/>
                        <a:pt x="5117" y="3737"/>
                      </a:cubicBezTo>
                      <a:close/>
                      <a:moveTo>
                        <a:pt x="5062" y="3775"/>
                      </a:moveTo>
                      <a:lnTo>
                        <a:pt x="5062" y="3775"/>
                      </a:lnTo>
                      <a:cubicBezTo>
                        <a:pt x="5054" y="3780"/>
                        <a:pt x="5043" y="3777"/>
                        <a:pt x="5039" y="3770"/>
                      </a:cubicBezTo>
                      <a:cubicBezTo>
                        <a:pt x="5034" y="3762"/>
                        <a:pt x="5037" y="3751"/>
                        <a:pt x="5044" y="3747"/>
                      </a:cubicBezTo>
                      <a:lnTo>
                        <a:pt x="5045" y="3747"/>
                      </a:lnTo>
                      <a:cubicBezTo>
                        <a:pt x="5052" y="3742"/>
                        <a:pt x="5063" y="3744"/>
                        <a:pt x="5067" y="3752"/>
                      </a:cubicBezTo>
                      <a:cubicBezTo>
                        <a:pt x="5072" y="3760"/>
                        <a:pt x="5070" y="3770"/>
                        <a:pt x="5062" y="3775"/>
                      </a:cubicBezTo>
                      <a:close/>
                      <a:moveTo>
                        <a:pt x="5007" y="3813"/>
                      </a:moveTo>
                      <a:lnTo>
                        <a:pt x="5006" y="3813"/>
                      </a:lnTo>
                      <a:cubicBezTo>
                        <a:pt x="4999" y="3817"/>
                        <a:pt x="4988" y="3815"/>
                        <a:pt x="4984" y="3807"/>
                      </a:cubicBezTo>
                      <a:cubicBezTo>
                        <a:pt x="4979" y="3799"/>
                        <a:pt x="4981" y="3789"/>
                        <a:pt x="4989" y="3784"/>
                      </a:cubicBezTo>
                      <a:lnTo>
                        <a:pt x="4989" y="3784"/>
                      </a:lnTo>
                      <a:cubicBezTo>
                        <a:pt x="4997" y="3779"/>
                        <a:pt x="5008" y="3782"/>
                        <a:pt x="5012" y="3790"/>
                      </a:cubicBezTo>
                      <a:cubicBezTo>
                        <a:pt x="5017" y="3798"/>
                        <a:pt x="5014" y="3808"/>
                        <a:pt x="5007" y="3813"/>
                      </a:cubicBezTo>
                      <a:close/>
                      <a:moveTo>
                        <a:pt x="4950" y="3848"/>
                      </a:moveTo>
                      <a:lnTo>
                        <a:pt x="4950" y="3848"/>
                      </a:lnTo>
                      <a:cubicBezTo>
                        <a:pt x="4942" y="3853"/>
                        <a:pt x="4932" y="3850"/>
                        <a:pt x="4927" y="3843"/>
                      </a:cubicBezTo>
                      <a:cubicBezTo>
                        <a:pt x="4922" y="3835"/>
                        <a:pt x="4925" y="3824"/>
                        <a:pt x="4933" y="3820"/>
                      </a:cubicBezTo>
                      <a:lnTo>
                        <a:pt x="4933" y="3820"/>
                      </a:lnTo>
                      <a:cubicBezTo>
                        <a:pt x="4941" y="3815"/>
                        <a:pt x="4951" y="3817"/>
                        <a:pt x="4956" y="3825"/>
                      </a:cubicBezTo>
                      <a:cubicBezTo>
                        <a:pt x="4960" y="3833"/>
                        <a:pt x="4958" y="3843"/>
                        <a:pt x="4950" y="3848"/>
                      </a:cubicBezTo>
                      <a:close/>
                      <a:moveTo>
                        <a:pt x="4894" y="3884"/>
                      </a:moveTo>
                      <a:lnTo>
                        <a:pt x="4894" y="3884"/>
                      </a:lnTo>
                      <a:cubicBezTo>
                        <a:pt x="4886" y="3888"/>
                        <a:pt x="4875" y="3886"/>
                        <a:pt x="4871" y="3878"/>
                      </a:cubicBezTo>
                      <a:cubicBezTo>
                        <a:pt x="4866" y="3870"/>
                        <a:pt x="4868" y="3860"/>
                        <a:pt x="4876" y="3855"/>
                      </a:cubicBezTo>
                      <a:lnTo>
                        <a:pt x="4876" y="3855"/>
                      </a:lnTo>
                      <a:cubicBezTo>
                        <a:pt x="4884" y="3850"/>
                        <a:pt x="4895" y="3853"/>
                        <a:pt x="4899" y="3861"/>
                      </a:cubicBezTo>
                      <a:cubicBezTo>
                        <a:pt x="4904" y="3869"/>
                        <a:pt x="4901" y="3879"/>
                        <a:pt x="4894" y="3884"/>
                      </a:cubicBezTo>
                      <a:close/>
                      <a:moveTo>
                        <a:pt x="4836" y="3919"/>
                      </a:moveTo>
                      <a:lnTo>
                        <a:pt x="4836" y="3919"/>
                      </a:lnTo>
                      <a:cubicBezTo>
                        <a:pt x="4828" y="3923"/>
                        <a:pt x="4818" y="3920"/>
                        <a:pt x="4813" y="3912"/>
                      </a:cubicBezTo>
                      <a:cubicBezTo>
                        <a:pt x="4809" y="3904"/>
                        <a:pt x="4812" y="3894"/>
                        <a:pt x="4820" y="3890"/>
                      </a:cubicBezTo>
                      <a:lnTo>
                        <a:pt x="4820" y="3890"/>
                      </a:lnTo>
                      <a:cubicBezTo>
                        <a:pt x="4828" y="3885"/>
                        <a:pt x="4839" y="3888"/>
                        <a:pt x="4843" y="3896"/>
                      </a:cubicBezTo>
                      <a:cubicBezTo>
                        <a:pt x="4847" y="3905"/>
                        <a:pt x="4844" y="3915"/>
                        <a:pt x="4836" y="3919"/>
                      </a:cubicBezTo>
                      <a:close/>
                      <a:moveTo>
                        <a:pt x="4778" y="3952"/>
                      </a:moveTo>
                      <a:lnTo>
                        <a:pt x="4778" y="3952"/>
                      </a:lnTo>
                      <a:cubicBezTo>
                        <a:pt x="4770" y="3957"/>
                        <a:pt x="4760" y="3954"/>
                        <a:pt x="4756" y="3945"/>
                      </a:cubicBezTo>
                      <a:cubicBezTo>
                        <a:pt x="4751" y="3937"/>
                        <a:pt x="4754" y="3927"/>
                        <a:pt x="4762" y="3923"/>
                      </a:cubicBezTo>
                      <a:lnTo>
                        <a:pt x="4763" y="3923"/>
                      </a:lnTo>
                      <a:cubicBezTo>
                        <a:pt x="4771" y="3919"/>
                        <a:pt x="4781" y="3922"/>
                        <a:pt x="4785" y="3930"/>
                      </a:cubicBezTo>
                      <a:cubicBezTo>
                        <a:pt x="4789" y="3938"/>
                        <a:pt x="4786" y="3948"/>
                        <a:pt x="4778" y="3952"/>
                      </a:cubicBezTo>
                      <a:close/>
                      <a:moveTo>
                        <a:pt x="4720" y="3986"/>
                      </a:moveTo>
                      <a:lnTo>
                        <a:pt x="4720" y="3986"/>
                      </a:lnTo>
                      <a:cubicBezTo>
                        <a:pt x="4712" y="3990"/>
                        <a:pt x="4702" y="3987"/>
                        <a:pt x="4698" y="3979"/>
                      </a:cubicBezTo>
                      <a:cubicBezTo>
                        <a:pt x="4693" y="3971"/>
                        <a:pt x="4697" y="3961"/>
                        <a:pt x="4705" y="3956"/>
                      </a:cubicBezTo>
                      <a:lnTo>
                        <a:pt x="4705" y="3956"/>
                      </a:lnTo>
                      <a:cubicBezTo>
                        <a:pt x="4713" y="3952"/>
                        <a:pt x="4723" y="3955"/>
                        <a:pt x="4727" y="3963"/>
                      </a:cubicBezTo>
                      <a:cubicBezTo>
                        <a:pt x="4732" y="3971"/>
                        <a:pt x="4729" y="3981"/>
                        <a:pt x="4720" y="3986"/>
                      </a:cubicBezTo>
                      <a:close/>
                      <a:moveTo>
                        <a:pt x="4661" y="4019"/>
                      </a:moveTo>
                      <a:lnTo>
                        <a:pt x="4661" y="4019"/>
                      </a:lnTo>
                      <a:cubicBezTo>
                        <a:pt x="4653" y="4023"/>
                        <a:pt x="4643" y="4019"/>
                        <a:pt x="4639" y="4010"/>
                      </a:cubicBezTo>
                      <a:cubicBezTo>
                        <a:pt x="4635" y="4002"/>
                        <a:pt x="4639" y="3992"/>
                        <a:pt x="4648" y="3988"/>
                      </a:cubicBezTo>
                      <a:lnTo>
                        <a:pt x="4648" y="3988"/>
                      </a:lnTo>
                      <a:cubicBezTo>
                        <a:pt x="4656" y="3985"/>
                        <a:pt x="4666" y="3988"/>
                        <a:pt x="4670" y="3997"/>
                      </a:cubicBezTo>
                      <a:cubicBezTo>
                        <a:pt x="4673" y="4005"/>
                        <a:pt x="4670" y="4015"/>
                        <a:pt x="4661" y="4019"/>
                      </a:cubicBezTo>
                      <a:close/>
                      <a:moveTo>
                        <a:pt x="4602" y="4050"/>
                      </a:moveTo>
                      <a:lnTo>
                        <a:pt x="4602" y="4050"/>
                      </a:lnTo>
                      <a:cubicBezTo>
                        <a:pt x="4594" y="4054"/>
                        <a:pt x="4584" y="4050"/>
                        <a:pt x="4580" y="4041"/>
                      </a:cubicBezTo>
                      <a:cubicBezTo>
                        <a:pt x="4576" y="4033"/>
                        <a:pt x="4580" y="4023"/>
                        <a:pt x="4589" y="4019"/>
                      </a:cubicBezTo>
                      <a:lnTo>
                        <a:pt x="4589" y="4019"/>
                      </a:lnTo>
                      <a:cubicBezTo>
                        <a:pt x="4597" y="4016"/>
                        <a:pt x="4607" y="4019"/>
                        <a:pt x="4611" y="4028"/>
                      </a:cubicBezTo>
                      <a:cubicBezTo>
                        <a:pt x="4614" y="4036"/>
                        <a:pt x="4610" y="4046"/>
                        <a:pt x="4602" y="4050"/>
                      </a:cubicBezTo>
                      <a:close/>
                      <a:moveTo>
                        <a:pt x="4543" y="4081"/>
                      </a:moveTo>
                      <a:lnTo>
                        <a:pt x="4543" y="4081"/>
                      </a:lnTo>
                      <a:cubicBezTo>
                        <a:pt x="4535" y="4084"/>
                        <a:pt x="4525" y="4081"/>
                        <a:pt x="4521" y="4072"/>
                      </a:cubicBezTo>
                      <a:cubicBezTo>
                        <a:pt x="4517" y="4064"/>
                        <a:pt x="4521" y="4054"/>
                        <a:pt x="4530" y="4050"/>
                      </a:cubicBezTo>
                      <a:lnTo>
                        <a:pt x="4530" y="4050"/>
                      </a:lnTo>
                      <a:cubicBezTo>
                        <a:pt x="4538" y="4047"/>
                        <a:pt x="4548" y="4050"/>
                        <a:pt x="4552" y="4059"/>
                      </a:cubicBezTo>
                      <a:cubicBezTo>
                        <a:pt x="4555" y="4067"/>
                        <a:pt x="4551" y="4077"/>
                        <a:pt x="4543" y="4081"/>
                      </a:cubicBezTo>
                      <a:close/>
                      <a:moveTo>
                        <a:pt x="4484" y="4112"/>
                      </a:moveTo>
                      <a:lnTo>
                        <a:pt x="4484" y="4112"/>
                      </a:lnTo>
                      <a:cubicBezTo>
                        <a:pt x="4475" y="4115"/>
                        <a:pt x="4465" y="4111"/>
                        <a:pt x="4462" y="4103"/>
                      </a:cubicBezTo>
                      <a:cubicBezTo>
                        <a:pt x="4458" y="4095"/>
                        <a:pt x="4462" y="4085"/>
                        <a:pt x="4470" y="4081"/>
                      </a:cubicBezTo>
                      <a:lnTo>
                        <a:pt x="4470" y="4081"/>
                      </a:lnTo>
                      <a:cubicBezTo>
                        <a:pt x="4479" y="4077"/>
                        <a:pt x="4489" y="4081"/>
                        <a:pt x="4492" y="4090"/>
                      </a:cubicBezTo>
                      <a:cubicBezTo>
                        <a:pt x="4496" y="4098"/>
                        <a:pt x="4492" y="4108"/>
                        <a:pt x="4484" y="4112"/>
                      </a:cubicBezTo>
                      <a:close/>
                      <a:moveTo>
                        <a:pt x="4424" y="4141"/>
                      </a:moveTo>
                      <a:lnTo>
                        <a:pt x="4424" y="4141"/>
                      </a:lnTo>
                      <a:cubicBezTo>
                        <a:pt x="4415" y="4144"/>
                        <a:pt x="4405" y="4140"/>
                        <a:pt x="4402" y="4132"/>
                      </a:cubicBezTo>
                      <a:cubicBezTo>
                        <a:pt x="4398" y="4123"/>
                        <a:pt x="4402" y="4114"/>
                        <a:pt x="4410" y="4110"/>
                      </a:cubicBezTo>
                      <a:lnTo>
                        <a:pt x="4410" y="4110"/>
                      </a:lnTo>
                      <a:cubicBezTo>
                        <a:pt x="4419" y="4106"/>
                        <a:pt x="4429" y="4110"/>
                        <a:pt x="4432" y="4119"/>
                      </a:cubicBezTo>
                      <a:cubicBezTo>
                        <a:pt x="4436" y="4127"/>
                        <a:pt x="4432" y="4137"/>
                        <a:pt x="4424" y="4141"/>
                      </a:cubicBezTo>
                      <a:close/>
                      <a:moveTo>
                        <a:pt x="4364" y="4169"/>
                      </a:moveTo>
                      <a:lnTo>
                        <a:pt x="4364" y="4169"/>
                      </a:lnTo>
                      <a:cubicBezTo>
                        <a:pt x="4355" y="4173"/>
                        <a:pt x="4345" y="4169"/>
                        <a:pt x="4342" y="4161"/>
                      </a:cubicBezTo>
                      <a:cubicBezTo>
                        <a:pt x="4338" y="4152"/>
                        <a:pt x="4342" y="4143"/>
                        <a:pt x="4350" y="4139"/>
                      </a:cubicBezTo>
                      <a:lnTo>
                        <a:pt x="4350" y="4139"/>
                      </a:lnTo>
                      <a:cubicBezTo>
                        <a:pt x="4359" y="4135"/>
                        <a:pt x="4369" y="4139"/>
                        <a:pt x="4372" y="4148"/>
                      </a:cubicBezTo>
                      <a:cubicBezTo>
                        <a:pt x="4376" y="4156"/>
                        <a:pt x="4372" y="4166"/>
                        <a:pt x="4364" y="4169"/>
                      </a:cubicBezTo>
                      <a:close/>
                      <a:moveTo>
                        <a:pt x="4304" y="4198"/>
                      </a:moveTo>
                      <a:lnTo>
                        <a:pt x="4304" y="4198"/>
                      </a:lnTo>
                      <a:cubicBezTo>
                        <a:pt x="4295" y="4202"/>
                        <a:pt x="4285" y="4198"/>
                        <a:pt x="4282" y="4190"/>
                      </a:cubicBezTo>
                      <a:cubicBezTo>
                        <a:pt x="4278" y="4181"/>
                        <a:pt x="4282" y="4172"/>
                        <a:pt x="4290" y="4168"/>
                      </a:cubicBezTo>
                      <a:lnTo>
                        <a:pt x="4290" y="4168"/>
                      </a:lnTo>
                      <a:cubicBezTo>
                        <a:pt x="4299" y="4164"/>
                        <a:pt x="4308" y="4168"/>
                        <a:pt x="4312" y="4176"/>
                      </a:cubicBezTo>
                      <a:cubicBezTo>
                        <a:pt x="4316" y="4185"/>
                        <a:pt x="4312" y="4195"/>
                        <a:pt x="4304" y="4198"/>
                      </a:cubicBezTo>
                      <a:close/>
                      <a:moveTo>
                        <a:pt x="4242" y="4226"/>
                      </a:moveTo>
                      <a:lnTo>
                        <a:pt x="4242" y="4226"/>
                      </a:lnTo>
                      <a:cubicBezTo>
                        <a:pt x="4233" y="4229"/>
                        <a:pt x="4224" y="4225"/>
                        <a:pt x="4220" y="4216"/>
                      </a:cubicBezTo>
                      <a:cubicBezTo>
                        <a:pt x="4217" y="4208"/>
                        <a:pt x="4222" y="4198"/>
                        <a:pt x="4230" y="4195"/>
                      </a:cubicBezTo>
                      <a:lnTo>
                        <a:pt x="4230" y="4195"/>
                      </a:lnTo>
                      <a:cubicBezTo>
                        <a:pt x="4239" y="4192"/>
                        <a:pt x="4248" y="4196"/>
                        <a:pt x="4252" y="4205"/>
                      </a:cubicBezTo>
                      <a:cubicBezTo>
                        <a:pt x="4255" y="4213"/>
                        <a:pt x="4250" y="4223"/>
                        <a:pt x="4242" y="4226"/>
                      </a:cubicBezTo>
                      <a:close/>
                      <a:moveTo>
                        <a:pt x="4181" y="4253"/>
                      </a:moveTo>
                      <a:lnTo>
                        <a:pt x="4181" y="4253"/>
                      </a:lnTo>
                      <a:cubicBezTo>
                        <a:pt x="4172" y="4256"/>
                        <a:pt x="4163" y="4252"/>
                        <a:pt x="4159" y="4243"/>
                      </a:cubicBezTo>
                      <a:cubicBezTo>
                        <a:pt x="4156" y="4235"/>
                        <a:pt x="4161" y="4225"/>
                        <a:pt x="4169" y="4222"/>
                      </a:cubicBezTo>
                      <a:lnTo>
                        <a:pt x="4169" y="4222"/>
                      </a:lnTo>
                      <a:cubicBezTo>
                        <a:pt x="4178" y="4219"/>
                        <a:pt x="4187" y="4223"/>
                        <a:pt x="4191" y="4232"/>
                      </a:cubicBezTo>
                      <a:cubicBezTo>
                        <a:pt x="4194" y="4240"/>
                        <a:pt x="4190" y="4250"/>
                        <a:pt x="4181" y="4253"/>
                      </a:cubicBezTo>
                      <a:close/>
                      <a:moveTo>
                        <a:pt x="4120" y="4280"/>
                      </a:moveTo>
                      <a:lnTo>
                        <a:pt x="4120" y="4280"/>
                      </a:lnTo>
                      <a:cubicBezTo>
                        <a:pt x="4111" y="4284"/>
                        <a:pt x="4102" y="4279"/>
                        <a:pt x="4098" y="4271"/>
                      </a:cubicBezTo>
                      <a:cubicBezTo>
                        <a:pt x="4095" y="4262"/>
                        <a:pt x="4100" y="4252"/>
                        <a:pt x="4108" y="4249"/>
                      </a:cubicBezTo>
                      <a:lnTo>
                        <a:pt x="4108" y="4249"/>
                      </a:lnTo>
                      <a:cubicBezTo>
                        <a:pt x="4117" y="4246"/>
                        <a:pt x="4127" y="4250"/>
                        <a:pt x="4130" y="4259"/>
                      </a:cubicBezTo>
                      <a:cubicBezTo>
                        <a:pt x="4133" y="4267"/>
                        <a:pt x="4129" y="4277"/>
                        <a:pt x="4120" y="4280"/>
                      </a:cubicBezTo>
                      <a:close/>
                      <a:moveTo>
                        <a:pt x="4059" y="4306"/>
                      </a:moveTo>
                      <a:lnTo>
                        <a:pt x="4059" y="4306"/>
                      </a:lnTo>
                      <a:cubicBezTo>
                        <a:pt x="4050" y="4310"/>
                        <a:pt x="4040" y="4305"/>
                        <a:pt x="4037" y="4297"/>
                      </a:cubicBezTo>
                      <a:cubicBezTo>
                        <a:pt x="4034" y="4288"/>
                        <a:pt x="4038" y="4278"/>
                        <a:pt x="4047" y="4275"/>
                      </a:cubicBezTo>
                      <a:lnTo>
                        <a:pt x="4047" y="4275"/>
                      </a:lnTo>
                      <a:cubicBezTo>
                        <a:pt x="4056" y="4272"/>
                        <a:pt x="4065" y="4276"/>
                        <a:pt x="4068" y="4285"/>
                      </a:cubicBezTo>
                      <a:cubicBezTo>
                        <a:pt x="4072" y="4294"/>
                        <a:pt x="4067" y="4303"/>
                        <a:pt x="4059" y="4306"/>
                      </a:cubicBezTo>
                      <a:close/>
                      <a:moveTo>
                        <a:pt x="3997" y="4332"/>
                      </a:moveTo>
                      <a:lnTo>
                        <a:pt x="3997" y="4332"/>
                      </a:lnTo>
                      <a:cubicBezTo>
                        <a:pt x="3988" y="4335"/>
                        <a:pt x="3979" y="4331"/>
                        <a:pt x="3975" y="4322"/>
                      </a:cubicBezTo>
                      <a:cubicBezTo>
                        <a:pt x="3972" y="4313"/>
                        <a:pt x="3977" y="4304"/>
                        <a:pt x="3985" y="4300"/>
                      </a:cubicBezTo>
                      <a:lnTo>
                        <a:pt x="3985" y="4300"/>
                      </a:lnTo>
                      <a:cubicBezTo>
                        <a:pt x="3994" y="4297"/>
                        <a:pt x="4003" y="4302"/>
                        <a:pt x="4007" y="4310"/>
                      </a:cubicBezTo>
                      <a:cubicBezTo>
                        <a:pt x="4010" y="4319"/>
                        <a:pt x="4005" y="4328"/>
                        <a:pt x="3997" y="4332"/>
                      </a:cubicBezTo>
                      <a:close/>
                      <a:moveTo>
                        <a:pt x="3935" y="4357"/>
                      </a:moveTo>
                      <a:lnTo>
                        <a:pt x="3935" y="4357"/>
                      </a:lnTo>
                      <a:cubicBezTo>
                        <a:pt x="3926" y="4360"/>
                        <a:pt x="3917" y="4356"/>
                        <a:pt x="3914" y="4347"/>
                      </a:cubicBezTo>
                      <a:cubicBezTo>
                        <a:pt x="3910" y="4339"/>
                        <a:pt x="3915" y="4329"/>
                        <a:pt x="3923" y="4326"/>
                      </a:cubicBezTo>
                      <a:lnTo>
                        <a:pt x="3923" y="4326"/>
                      </a:lnTo>
                      <a:cubicBezTo>
                        <a:pt x="3932" y="4322"/>
                        <a:pt x="3942" y="4327"/>
                        <a:pt x="3945" y="4335"/>
                      </a:cubicBezTo>
                      <a:cubicBezTo>
                        <a:pt x="3948" y="4344"/>
                        <a:pt x="3944" y="4354"/>
                        <a:pt x="3935" y="4357"/>
                      </a:cubicBezTo>
                      <a:close/>
                      <a:moveTo>
                        <a:pt x="3873" y="4382"/>
                      </a:moveTo>
                      <a:lnTo>
                        <a:pt x="3873" y="4382"/>
                      </a:lnTo>
                      <a:cubicBezTo>
                        <a:pt x="3865" y="4385"/>
                        <a:pt x="3855" y="4381"/>
                        <a:pt x="3852" y="4372"/>
                      </a:cubicBezTo>
                      <a:cubicBezTo>
                        <a:pt x="3849" y="4364"/>
                        <a:pt x="3853" y="4354"/>
                        <a:pt x="3862" y="4351"/>
                      </a:cubicBezTo>
                      <a:lnTo>
                        <a:pt x="3862" y="4351"/>
                      </a:lnTo>
                      <a:cubicBezTo>
                        <a:pt x="3870" y="4348"/>
                        <a:pt x="3880" y="4352"/>
                        <a:pt x="3883" y="4360"/>
                      </a:cubicBezTo>
                      <a:cubicBezTo>
                        <a:pt x="3886" y="4369"/>
                        <a:pt x="3882" y="4379"/>
                        <a:pt x="3873" y="4382"/>
                      </a:cubicBezTo>
                      <a:close/>
                      <a:moveTo>
                        <a:pt x="3811" y="4405"/>
                      </a:moveTo>
                      <a:lnTo>
                        <a:pt x="3811" y="4405"/>
                      </a:lnTo>
                      <a:cubicBezTo>
                        <a:pt x="3802" y="4409"/>
                        <a:pt x="3793" y="4404"/>
                        <a:pt x="3789" y="4396"/>
                      </a:cubicBezTo>
                      <a:cubicBezTo>
                        <a:pt x="3786" y="4387"/>
                        <a:pt x="3791" y="4377"/>
                        <a:pt x="3799" y="4374"/>
                      </a:cubicBezTo>
                      <a:lnTo>
                        <a:pt x="3799" y="4374"/>
                      </a:lnTo>
                      <a:cubicBezTo>
                        <a:pt x="3808" y="4371"/>
                        <a:pt x="3817" y="4375"/>
                        <a:pt x="3821" y="4384"/>
                      </a:cubicBezTo>
                      <a:cubicBezTo>
                        <a:pt x="3824" y="4393"/>
                        <a:pt x="3820" y="4402"/>
                        <a:pt x="3811" y="4405"/>
                      </a:cubicBezTo>
                      <a:close/>
                      <a:moveTo>
                        <a:pt x="3748" y="4429"/>
                      </a:moveTo>
                      <a:lnTo>
                        <a:pt x="3748" y="4429"/>
                      </a:lnTo>
                      <a:cubicBezTo>
                        <a:pt x="3740" y="4432"/>
                        <a:pt x="3730" y="4428"/>
                        <a:pt x="3727" y="4419"/>
                      </a:cubicBezTo>
                      <a:cubicBezTo>
                        <a:pt x="3724" y="4411"/>
                        <a:pt x="3728" y="4401"/>
                        <a:pt x="3737" y="4398"/>
                      </a:cubicBezTo>
                      <a:lnTo>
                        <a:pt x="3737" y="4398"/>
                      </a:lnTo>
                      <a:cubicBezTo>
                        <a:pt x="3745" y="4395"/>
                        <a:pt x="3755" y="4399"/>
                        <a:pt x="3758" y="4407"/>
                      </a:cubicBezTo>
                      <a:cubicBezTo>
                        <a:pt x="3761" y="4416"/>
                        <a:pt x="3757" y="4426"/>
                        <a:pt x="3748" y="4429"/>
                      </a:cubicBezTo>
                      <a:close/>
                      <a:moveTo>
                        <a:pt x="3686" y="4452"/>
                      </a:moveTo>
                      <a:lnTo>
                        <a:pt x="3686" y="4452"/>
                      </a:lnTo>
                      <a:cubicBezTo>
                        <a:pt x="3677" y="4456"/>
                        <a:pt x="3668" y="4451"/>
                        <a:pt x="3665" y="4443"/>
                      </a:cubicBezTo>
                      <a:cubicBezTo>
                        <a:pt x="3661" y="4434"/>
                        <a:pt x="3666" y="4424"/>
                        <a:pt x="3674" y="4421"/>
                      </a:cubicBezTo>
                      <a:lnTo>
                        <a:pt x="3674" y="4421"/>
                      </a:lnTo>
                      <a:cubicBezTo>
                        <a:pt x="3683" y="4418"/>
                        <a:pt x="3693" y="4422"/>
                        <a:pt x="3696" y="4431"/>
                      </a:cubicBezTo>
                      <a:cubicBezTo>
                        <a:pt x="3699" y="4440"/>
                        <a:pt x="3695" y="4449"/>
                        <a:pt x="3686" y="4452"/>
                      </a:cubicBezTo>
                      <a:close/>
                      <a:moveTo>
                        <a:pt x="3622" y="4475"/>
                      </a:moveTo>
                      <a:lnTo>
                        <a:pt x="3622" y="4475"/>
                      </a:lnTo>
                      <a:cubicBezTo>
                        <a:pt x="3613" y="4478"/>
                        <a:pt x="3604" y="4473"/>
                        <a:pt x="3601" y="4464"/>
                      </a:cubicBezTo>
                      <a:cubicBezTo>
                        <a:pt x="3599" y="4455"/>
                        <a:pt x="3604" y="4446"/>
                        <a:pt x="3613" y="4443"/>
                      </a:cubicBezTo>
                      <a:lnTo>
                        <a:pt x="3613" y="4443"/>
                      </a:lnTo>
                      <a:cubicBezTo>
                        <a:pt x="3622" y="4441"/>
                        <a:pt x="3631" y="4446"/>
                        <a:pt x="3633" y="4455"/>
                      </a:cubicBezTo>
                      <a:cubicBezTo>
                        <a:pt x="3636" y="4463"/>
                        <a:pt x="3631" y="4473"/>
                        <a:pt x="3622" y="4475"/>
                      </a:cubicBezTo>
                      <a:close/>
                      <a:moveTo>
                        <a:pt x="3559" y="4497"/>
                      </a:moveTo>
                      <a:lnTo>
                        <a:pt x="3559" y="4497"/>
                      </a:lnTo>
                      <a:cubicBezTo>
                        <a:pt x="3550" y="4500"/>
                        <a:pt x="3541" y="4495"/>
                        <a:pt x="3538" y="4486"/>
                      </a:cubicBezTo>
                      <a:cubicBezTo>
                        <a:pt x="3536" y="4477"/>
                        <a:pt x="3541" y="4468"/>
                        <a:pt x="3550" y="4465"/>
                      </a:cubicBezTo>
                      <a:lnTo>
                        <a:pt x="3550" y="4465"/>
                      </a:lnTo>
                      <a:cubicBezTo>
                        <a:pt x="3558" y="4462"/>
                        <a:pt x="3568" y="4467"/>
                        <a:pt x="3570" y="4476"/>
                      </a:cubicBezTo>
                      <a:cubicBezTo>
                        <a:pt x="3573" y="4485"/>
                        <a:pt x="3568" y="4494"/>
                        <a:pt x="3559" y="4497"/>
                      </a:cubicBezTo>
                      <a:close/>
                      <a:moveTo>
                        <a:pt x="3496" y="4519"/>
                      </a:moveTo>
                      <a:lnTo>
                        <a:pt x="3496" y="4519"/>
                      </a:lnTo>
                      <a:cubicBezTo>
                        <a:pt x="3487" y="4521"/>
                        <a:pt x="3478" y="4516"/>
                        <a:pt x="3475" y="4507"/>
                      </a:cubicBezTo>
                      <a:cubicBezTo>
                        <a:pt x="3473" y="4499"/>
                        <a:pt x="3478" y="4489"/>
                        <a:pt x="3487" y="4487"/>
                      </a:cubicBezTo>
                      <a:lnTo>
                        <a:pt x="3487" y="4487"/>
                      </a:lnTo>
                      <a:cubicBezTo>
                        <a:pt x="3495" y="4484"/>
                        <a:pt x="3505" y="4489"/>
                        <a:pt x="3507" y="4498"/>
                      </a:cubicBezTo>
                      <a:cubicBezTo>
                        <a:pt x="3510" y="4507"/>
                        <a:pt x="3505" y="4516"/>
                        <a:pt x="3496" y="4519"/>
                      </a:cubicBezTo>
                      <a:close/>
                      <a:moveTo>
                        <a:pt x="3433" y="4540"/>
                      </a:moveTo>
                      <a:lnTo>
                        <a:pt x="3433" y="4540"/>
                      </a:lnTo>
                      <a:cubicBezTo>
                        <a:pt x="3424" y="4543"/>
                        <a:pt x="3415" y="4538"/>
                        <a:pt x="3412" y="4529"/>
                      </a:cubicBezTo>
                      <a:cubicBezTo>
                        <a:pt x="3410" y="4520"/>
                        <a:pt x="3415" y="4511"/>
                        <a:pt x="3423" y="4508"/>
                      </a:cubicBezTo>
                      <a:lnTo>
                        <a:pt x="3423" y="4508"/>
                      </a:lnTo>
                      <a:cubicBezTo>
                        <a:pt x="3432" y="4506"/>
                        <a:pt x="3442" y="4511"/>
                        <a:pt x="3444" y="4520"/>
                      </a:cubicBezTo>
                      <a:cubicBezTo>
                        <a:pt x="3447" y="4528"/>
                        <a:pt x="3442" y="4538"/>
                        <a:pt x="3433" y="4540"/>
                      </a:cubicBezTo>
                      <a:close/>
                      <a:moveTo>
                        <a:pt x="3369" y="4561"/>
                      </a:moveTo>
                      <a:lnTo>
                        <a:pt x="3369" y="4561"/>
                      </a:lnTo>
                      <a:cubicBezTo>
                        <a:pt x="3360" y="4563"/>
                        <a:pt x="3351" y="4558"/>
                        <a:pt x="3349" y="4549"/>
                      </a:cubicBezTo>
                      <a:cubicBezTo>
                        <a:pt x="3346" y="4540"/>
                        <a:pt x="3351" y="4531"/>
                        <a:pt x="3360" y="4529"/>
                      </a:cubicBezTo>
                      <a:lnTo>
                        <a:pt x="3360" y="4529"/>
                      </a:lnTo>
                      <a:cubicBezTo>
                        <a:pt x="3369" y="4526"/>
                        <a:pt x="3378" y="4531"/>
                        <a:pt x="3381" y="4540"/>
                      </a:cubicBezTo>
                      <a:cubicBezTo>
                        <a:pt x="3383" y="4549"/>
                        <a:pt x="3378" y="4558"/>
                        <a:pt x="3369" y="4561"/>
                      </a:cubicBezTo>
                      <a:close/>
                      <a:moveTo>
                        <a:pt x="3306" y="4581"/>
                      </a:moveTo>
                      <a:lnTo>
                        <a:pt x="3306" y="4581"/>
                      </a:lnTo>
                      <a:cubicBezTo>
                        <a:pt x="3297" y="4583"/>
                        <a:pt x="3288" y="4578"/>
                        <a:pt x="3285" y="4569"/>
                      </a:cubicBezTo>
                      <a:cubicBezTo>
                        <a:pt x="3282" y="4561"/>
                        <a:pt x="3287" y="4551"/>
                        <a:pt x="3296" y="4549"/>
                      </a:cubicBezTo>
                      <a:lnTo>
                        <a:pt x="3296" y="4549"/>
                      </a:lnTo>
                      <a:cubicBezTo>
                        <a:pt x="3305" y="4546"/>
                        <a:pt x="3314" y="4551"/>
                        <a:pt x="3317" y="4560"/>
                      </a:cubicBezTo>
                      <a:cubicBezTo>
                        <a:pt x="3320" y="4569"/>
                        <a:pt x="3315" y="4578"/>
                        <a:pt x="3306" y="4581"/>
                      </a:cubicBezTo>
                      <a:close/>
                      <a:moveTo>
                        <a:pt x="3242" y="4601"/>
                      </a:moveTo>
                      <a:lnTo>
                        <a:pt x="3242" y="4601"/>
                      </a:lnTo>
                      <a:cubicBezTo>
                        <a:pt x="3233" y="4603"/>
                        <a:pt x="3224" y="4598"/>
                        <a:pt x="3221" y="4590"/>
                      </a:cubicBezTo>
                      <a:cubicBezTo>
                        <a:pt x="3219" y="4581"/>
                        <a:pt x="3224" y="4571"/>
                        <a:pt x="3233" y="4569"/>
                      </a:cubicBezTo>
                      <a:lnTo>
                        <a:pt x="3233" y="4569"/>
                      </a:lnTo>
                      <a:cubicBezTo>
                        <a:pt x="3242" y="4566"/>
                        <a:pt x="3251" y="4571"/>
                        <a:pt x="3253" y="4580"/>
                      </a:cubicBezTo>
                      <a:cubicBezTo>
                        <a:pt x="3256" y="4589"/>
                        <a:pt x="3251" y="4598"/>
                        <a:pt x="3242" y="4601"/>
                      </a:cubicBezTo>
                      <a:close/>
                      <a:moveTo>
                        <a:pt x="3178" y="4621"/>
                      </a:moveTo>
                      <a:lnTo>
                        <a:pt x="3178" y="4621"/>
                      </a:lnTo>
                      <a:cubicBezTo>
                        <a:pt x="3169" y="4623"/>
                        <a:pt x="3160" y="4617"/>
                        <a:pt x="3157" y="4608"/>
                      </a:cubicBezTo>
                      <a:cubicBezTo>
                        <a:pt x="3155" y="4599"/>
                        <a:pt x="3161" y="4590"/>
                        <a:pt x="3170" y="4588"/>
                      </a:cubicBezTo>
                      <a:lnTo>
                        <a:pt x="3170" y="4588"/>
                      </a:lnTo>
                      <a:cubicBezTo>
                        <a:pt x="3179" y="4586"/>
                        <a:pt x="3188" y="4592"/>
                        <a:pt x="3190" y="4601"/>
                      </a:cubicBezTo>
                      <a:cubicBezTo>
                        <a:pt x="3192" y="4610"/>
                        <a:pt x="3187" y="4619"/>
                        <a:pt x="3178" y="4621"/>
                      </a:cubicBezTo>
                      <a:close/>
                      <a:moveTo>
                        <a:pt x="3113" y="4639"/>
                      </a:moveTo>
                      <a:lnTo>
                        <a:pt x="3113" y="4639"/>
                      </a:lnTo>
                      <a:cubicBezTo>
                        <a:pt x="3104" y="4641"/>
                        <a:pt x="3096" y="4636"/>
                        <a:pt x="3093" y="4627"/>
                      </a:cubicBezTo>
                      <a:cubicBezTo>
                        <a:pt x="3091" y="4618"/>
                        <a:pt x="3097" y="4609"/>
                        <a:pt x="3106" y="4607"/>
                      </a:cubicBezTo>
                      <a:lnTo>
                        <a:pt x="3106" y="4607"/>
                      </a:lnTo>
                      <a:cubicBezTo>
                        <a:pt x="3115" y="4605"/>
                        <a:pt x="3124" y="4610"/>
                        <a:pt x="3126" y="4619"/>
                      </a:cubicBezTo>
                      <a:cubicBezTo>
                        <a:pt x="3128" y="4628"/>
                        <a:pt x="3122" y="4637"/>
                        <a:pt x="3113" y="4639"/>
                      </a:cubicBezTo>
                      <a:close/>
                      <a:moveTo>
                        <a:pt x="3049" y="4658"/>
                      </a:moveTo>
                      <a:lnTo>
                        <a:pt x="3049" y="4658"/>
                      </a:lnTo>
                      <a:cubicBezTo>
                        <a:pt x="3040" y="4660"/>
                        <a:pt x="3031" y="4654"/>
                        <a:pt x="3029" y="4645"/>
                      </a:cubicBezTo>
                      <a:cubicBezTo>
                        <a:pt x="3027" y="4637"/>
                        <a:pt x="3033" y="4628"/>
                        <a:pt x="3042" y="4625"/>
                      </a:cubicBezTo>
                      <a:lnTo>
                        <a:pt x="3042" y="4625"/>
                      </a:lnTo>
                      <a:cubicBezTo>
                        <a:pt x="3051" y="4623"/>
                        <a:pt x="3060" y="4629"/>
                        <a:pt x="3062" y="4638"/>
                      </a:cubicBezTo>
                      <a:cubicBezTo>
                        <a:pt x="3064" y="4647"/>
                        <a:pt x="3058" y="4656"/>
                        <a:pt x="3049" y="4658"/>
                      </a:cubicBezTo>
                      <a:close/>
                      <a:moveTo>
                        <a:pt x="2985" y="4676"/>
                      </a:moveTo>
                      <a:lnTo>
                        <a:pt x="2985" y="4676"/>
                      </a:lnTo>
                      <a:cubicBezTo>
                        <a:pt x="2976" y="4679"/>
                        <a:pt x="2967" y="4673"/>
                        <a:pt x="2965" y="4664"/>
                      </a:cubicBezTo>
                      <a:cubicBezTo>
                        <a:pt x="2963" y="4655"/>
                        <a:pt x="2969" y="4646"/>
                        <a:pt x="2978" y="4644"/>
                      </a:cubicBezTo>
                      <a:lnTo>
                        <a:pt x="2978" y="4644"/>
                      </a:lnTo>
                      <a:cubicBezTo>
                        <a:pt x="2987" y="4642"/>
                        <a:pt x="2996" y="4647"/>
                        <a:pt x="2998" y="4656"/>
                      </a:cubicBezTo>
                      <a:cubicBezTo>
                        <a:pt x="3000" y="4665"/>
                        <a:pt x="2994" y="4674"/>
                        <a:pt x="2985" y="4676"/>
                      </a:cubicBezTo>
                      <a:close/>
                      <a:moveTo>
                        <a:pt x="2921" y="4694"/>
                      </a:moveTo>
                      <a:lnTo>
                        <a:pt x="2921" y="4694"/>
                      </a:lnTo>
                      <a:cubicBezTo>
                        <a:pt x="2912" y="4696"/>
                        <a:pt x="2903" y="4691"/>
                        <a:pt x="2901" y="4682"/>
                      </a:cubicBezTo>
                      <a:cubicBezTo>
                        <a:pt x="2899" y="4673"/>
                        <a:pt x="2904" y="4664"/>
                        <a:pt x="2913" y="4662"/>
                      </a:cubicBezTo>
                      <a:lnTo>
                        <a:pt x="2913" y="4662"/>
                      </a:lnTo>
                      <a:cubicBezTo>
                        <a:pt x="2922" y="4660"/>
                        <a:pt x="2931" y="4665"/>
                        <a:pt x="2933" y="4674"/>
                      </a:cubicBezTo>
                      <a:cubicBezTo>
                        <a:pt x="2936" y="4683"/>
                        <a:pt x="2930" y="4692"/>
                        <a:pt x="2921" y="4694"/>
                      </a:cubicBezTo>
                      <a:close/>
                      <a:moveTo>
                        <a:pt x="2856" y="4711"/>
                      </a:moveTo>
                      <a:lnTo>
                        <a:pt x="2856" y="4711"/>
                      </a:lnTo>
                      <a:cubicBezTo>
                        <a:pt x="2847" y="4713"/>
                        <a:pt x="2839" y="4708"/>
                        <a:pt x="2836" y="4699"/>
                      </a:cubicBezTo>
                      <a:cubicBezTo>
                        <a:pt x="2834" y="4690"/>
                        <a:pt x="2840" y="4681"/>
                        <a:pt x="2849" y="4679"/>
                      </a:cubicBezTo>
                      <a:lnTo>
                        <a:pt x="2849" y="4679"/>
                      </a:lnTo>
                      <a:cubicBezTo>
                        <a:pt x="2858" y="4676"/>
                        <a:pt x="2867" y="4682"/>
                        <a:pt x="2869" y="4691"/>
                      </a:cubicBezTo>
                      <a:cubicBezTo>
                        <a:pt x="2871" y="4700"/>
                        <a:pt x="2865" y="4709"/>
                        <a:pt x="2856" y="4711"/>
                      </a:cubicBezTo>
                      <a:close/>
                      <a:moveTo>
                        <a:pt x="2792" y="4728"/>
                      </a:moveTo>
                      <a:lnTo>
                        <a:pt x="2792" y="4728"/>
                      </a:lnTo>
                      <a:cubicBezTo>
                        <a:pt x="2783" y="4730"/>
                        <a:pt x="2774" y="4724"/>
                        <a:pt x="2772" y="4715"/>
                      </a:cubicBezTo>
                      <a:cubicBezTo>
                        <a:pt x="2770" y="4706"/>
                        <a:pt x="2775" y="4697"/>
                        <a:pt x="2784" y="4695"/>
                      </a:cubicBezTo>
                      <a:lnTo>
                        <a:pt x="2784" y="4695"/>
                      </a:lnTo>
                      <a:cubicBezTo>
                        <a:pt x="2793" y="4693"/>
                        <a:pt x="2802" y="4699"/>
                        <a:pt x="2804" y="4708"/>
                      </a:cubicBezTo>
                      <a:cubicBezTo>
                        <a:pt x="2806" y="4717"/>
                        <a:pt x="2801" y="4726"/>
                        <a:pt x="2792" y="4728"/>
                      </a:cubicBezTo>
                      <a:close/>
                      <a:moveTo>
                        <a:pt x="2727" y="4745"/>
                      </a:moveTo>
                      <a:lnTo>
                        <a:pt x="2727" y="4745"/>
                      </a:lnTo>
                      <a:cubicBezTo>
                        <a:pt x="2718" y="4747"/>
                        <a:pt x="2709" y="4741"/>
                        <a:pt x="2707" y="4732"/>
                      </a:cubicBezTo>
                      <a:cubicBezTo>
                        <a:pt x="2705" y="4723"/>
                        <a:pt x="2711" y="4714"/>
                        <a:pt x="2720" y="4712"/>
                      </a:cubicBezTo>
                      <a:lnTo>
                        <a:pt x="2720" y="4712"/>
                      </a:lnTo>
                      <a:cubicBezTo>
                        <a:pt x="2729" y="4710"/>
                        <a:pt x="2738" y="4716"/>
                        <a:pt x="2740" y="4724"/>
                      </a:cubicBezTo>
                      <a:cubicBezTo>
                        <a:pt x="2742" y="4733"/>
                        <a:pt x="2736" y="4742"/>
                        <a:pt x="2727" y="4745"/>
                      </a:cubicBezTo>
                      <a:close/>
                      <a:moveTo>
                        <a:pt x="2662" y="4761"/>
                      </a:moveTo>
                      <a:lnTo>
                        <a:pt x="2662" y="4761"/>
                      </a:lnTo>
                      <a:cubicBezTo>
                        <a:pt x="2653" y="4762"/>
                        <a:pt x="2644" y="4756"/>
                        <a:pt x="2642" y="4747"/>
                      </a:cubicBezTo>
                      <a:cubicBezTo>
                        <a:pt x="2641" y="4738"/>
                        <a:pt x="2647" y="4729"/>
                        <a:pt x="2656" y="4728"/>
                      </a:cubicBezTo>
                      <a:lnTo>
                        <a:pt x="2656" y="4728"/>
                      </a:lnTo>
                      <a:cubicBezTo>
                        <a:pt x="2665" y="4726"/>
                        <a:pt x="2674" y="4732"/>
                        <a:pt x="2675" y="4741"/>
                      </a:cubicBezTo>
                      <a:cubicBezTo>
                        <a:pt x="2677" y="4750"/>
                        <a:pt x="2671" y="4759"/>
                        <a:pt x="2662" y="4761"/>
                      </a:cubicBezTo>
                      <a:close/>
                      <a:moveTo>
                        <a:pt x="2597" y="4776"/>
                      </a:moveTo>
                      <a:lnTo>
                        <a:pt x="2597" y="4776"/>
                      </a:lnTo>
                      <a:cubicBezTo>
                        <a:pt x="2588" y="4778"/>
                        <a:pt x="2579" y="4772"/>
                        <a:pt x="2577" y="4763"/>
                      </a:cubicBezTo>
                      <a:cubicBezTo>
                        <a:pt x="2576" y="4753"/>
                        <a:pt x="2582" y="4745"/>
                        <a:pt x="2591" y="4743"/>
                      </a:cubicBezTo>
                      <a:lnTo>
                        <a:pt x="2591" y="4743"/>
                      </a:lnTo>
                      <a:cubicBezTo>
                        <a:pt x="2600" y="4742"/>
                        <a:pt x="2609" y="4748"/>
                        <a:pt x="2610" y="4757"/>
                      </a:cubicBezTo>
                      <a:cubicBezTo>
                        <a:pt x="2612" y="4766"/>
                        <a:pt x="2606" y="4774"/>
                        <a:pt x="2597" y="4776"/>
                      </a:cubicBezTo>
                      <a:close/>
                      <a:moveTo>
                        <a:pt x="2532" y="4791"/>
                      </a:moveTo>
                      <a:lnTo>
                        <a:pt x="2532" y="4791"/>
                      </a:lnTo>
                      <a:cubicBezTo>
                        <a:pt x="2523" y="4793"/>
                        <a:pt x="2514" y="4787"/>
                        <a:pt x="2513" y="4778"/>
                      </a:cubicBezTo>
                      <a:cubicBezTo>
                        <a:pt x="2511" y="4769"/>
                        <a:pt x="2517" y="4760"/>
                        <a:pt x="2526" y="4759"/>
                      </a:cubicBezTo>
                      <a:lnTo>
                        <a:pt x="2526" y="4759"/>
                      </a:lnTo>
                      <a:cubicBezTo>
                        <a:pt x="2535" y="4757"/>
                        <a:pt x="2544" y="4763"/>
                        <a:pt x="2545" y="4772"/>
                      </a:cubicBezTo>
                      <a:cubicBezTo>
                        <a:pt x="2547" y="4781"/>
                        <a:pt x="2541" y="4790"/>
                        <a:pt x="2532" y="4791"/>
                      </a:cubicBezTo>
                      <a:close/>
                      <a:moveTo>
                        <a:pt x="2467" y="4807"/>
                      </a:moveTo>
                      <a:lnTo>
                        <a:pt x="2467" y="4807"/>
                      </a:lnTo>
                      <a:cubicBezTo>
                        <a:pt x="2458" y="4808"/>
                        <a:pt x="2449" y="4802"/>
                        <a:pt x="2448" y="4793"/>
                      </a:cubicBezTo>
                      <a:cubicBezTo>
                        <a:pt x="2446" y="4784"/>
                        <a:pt x="2452" y="4776"/>
                        <a:pt x="2461" y="4774"/>
                      </a:cubicBezTo>
                      <a:lnTo>
                        <a:pt x="2461" y="4774"/>
                      </a:lnTo>
                      <a:cubicBezTo>
                        <a:pt x="2470" y="4772"/>
                        <a:pt x="2479" y="4778"/>
                        <a:pt x="2480" y="4787"/>
                      </a:cubicBezTo>
                      <a:cubicBezTo>
                        <a:pt x="2482" y="4796"/>
                        <a:pt x="2476" y="4805"/>
                        <a:pt x="2467" y="4807"/>
                      </a:cubicBezTo>
                      <a:close/>
                      <a:moveTo>
                        <a:pt x="2402" y="4821"/>
                      </a:moveTo>
                      <a:lnTo>
                        <a:pt x="2402" y="4821"/>
                      </a:lnTo>
                      <a:cubicBezTo>
                        <a:pt x="2393" y="4823"/>
                        <a:pt x="2384" y="4817"/>
                        <a:pt x="2382" y="4807"/>
                      </a:cubicBezTo>
                      <a:cubicBezTo>
                        <a:pt x="2381" y="4798"/>
                        <a:pt x="2387" y="4790"/>
                        <a:pt x="2396" y="4788"/>
                      </a:cubicBezTo>
                      <a:lnTo>
                        <a:pt x="2396" y="4788"/>
                      </a:lnTo>
                      <a:cubicBezTo>
                        <a:pt x="2405" y="4787"/>
                        <a:pt x="2414" y="4793"/>
                        <a:pt x="2415" y="4802"/>
                      </a:cubicBezTo>
                      <a:cubicBezTo>
                        <a:pt x="2417" y="4811"/>
                        <a:pt x="2411" y="4819"/>
                        <a:pt x="2402" y="4821"/>
                      </a:cubicBezTo>
                      <a:close/>
                      <a:moveTo>
                        <a:pt x="2337" y="4835"/>
                      </a:moveTo>
                      <a:lnTo>
                        <a:pt x="2337" y="4835"/>
                      </a:lnTo>
                      <a:cubicBezTo>
                        <a:pt x="2327" y="4836"/>
                        <a:pt x="2319" y="4830"/>
                        <a:pt x="2317" y="4821"/>
                      </a:cubicBezTo>
                      <a:cubicBezTo>
                        <a:pt x="2316" y="4812"/>
                        <a:pt x="2322" y="4804"/>
                        <a:pt x="2331" y="4802"/>
                      </a:cubicBezTo>
                      <a:lnTo>
                        <a:pt x="2331" y="4802"/>
                      </a:lnTo>
                      <a:cubicBezTo>
                        <a:pt x="2340" y="4800"/>
                        <a:pt x="2348" y="4806"/>
                        <a:pt x="2350" y="4815"/>
                      </a:cubicBezTo>
                      <a:cubicBezTo>
                        <a:pt x="2352" y="4824"/>
                        <a:pt x="2346" y="4833"/>
                        <a:pt x="2337" y="4835"/>
                      </a:cubicBezTo>
                      <a:close/>
                      <a:moveTo>
                        <a:pt x="2271" y="4849"/>
                      </a:moveTo>
                      <a:lnTo>
                        <a:pt x="2271" y="4849"/>
                      </a:lnTo>
                      <a:cubicBezTo>
                        <a:pt x="2262" y="4850"/>
                        <a:pt x="2254" y="4844"/>
                        <a:pt x="2252" y="4835"/>
                      </a:cubicBezTo>
                      <a:cubicBezTo>
                        <a:pt x="2250" y="4826"/>
                        <a:pt x="2256" y="4817"/>
                        <a:pt x="2265" y="4816"/>
                      </a:cubicBezTo>
                      <a:lnTo>
                        <a:pt x="2265" y="4816"/>
                      </a:lnTo>
                      <a:cubicBezTo>
                        <a:pt x="2275" y="4814"/>
                        <a:pt x="2283" y="4820"/>
                        <a:pt x="2285" y="4829"/>
                      </a:cubicBezTo>
                      <a:cubicBezTo>
                        <a:pt x="2286" y="4838"/>
                        <a:pt x="2280" y="4847"/>
                        <a:pt x="2271" y="4849"/>
                      </a:cubicBezTo>
                      <a:close/>
                      <a:moveTo>
                        <a:pt x="2206" y="4862"/>
                      </a:moveTo>
                      <a:lnTo>
                        <a:pt x="2206" y="4862"/>
                      </a:lnTo>
                      <a:cubicBezTo>
                        <a:pt x="2197" y="4864"/>
                        <a:pt x="2188" y="4858"/>
                        <a:pt x="2187" y="4849"/>
                      </a:cubicBezTo>
                      <a:cubicBezTo>
                        <a:pt x="2185" y="4840"/>
                        <a:pt x="2191" y="4831"/>
                        <a:pt x="2200" y="4829"/>
                      </a:cubicBezTo>
                      <a:lnTo>
                        <a:pt x="2200" y="4829"/>
                      </a:lnTo>
                      <a:cubicBezTo>
                        <a:pt x="2209" y="4828"/>
                        <a:pt x="2218" y="4834"/>
                        <a:pt x="2220" y="4843"/>
                      </a:cubicBezTo>
                      <a:cubicBezTo>
                        <a:pt x="2221" y="4852"/>
                        <a:pt x="2215" y="4861"/>
                        <a:pt x="2206" y="4862"/>
                      </a:cubicBezTo>
                      <a:close/>
                      <a:moveTo>
                        <a:pt x="2141" y="4875"/>
                      </a:moveTo>
                      <a:lnTo>
                        <a:pt x="2140" y="4875"/>
                      </a:lnTo>
                      <a:cubicBezTo>
                        <a:pt x="2131" y="4877"/>
                        <a:pt x="2123" y="4870"/>
                        <a:pt x="2121" y="4861"/>
                      </a:cubicBezTo>
                      <a:cubicBezTo>
                        <a:pt x="2120" y="4852"/>
                        <a:pt x="2126" y="4844"/>
                        <a:pt x="2135" y="4842"/>
                      </a:cubicBezTo>
                      <a:lnTo>
                        <a:pt x="2135" y="4842"/>
                      </a:lnTo>
                      <a:cubicBezTo>
                        <a:pt x="2144" y="4840"/>
                        <a:pt x="2152" y="4847"/>
                        <a:pt x="2154" y="4856"/>
                      </a:cubicBezTo>
                      <a:cubicBezTo>
                        <a:pt x="2156" y="4865"/>
                        <a:pt x="2150" y="4873"/>
                        <a:pt x="2141" y="4875"/>
                      </a:cubicBezTo>
                      <a:close/>
                      <a:moveTo>
                        <a:pt x="2075" y="4887"/>
                      </a:moveTo>
                      <a:lnTo>
                        <a:pt x="2075" y="4887"/>
                      </a:lnTo>
                      <a:cubicBezTo>
                        <a:pt x="2066" y="4889"/>
                        <a:pt x="2057" y="4883"/>
                        <a:pt x="2056" y="4874"/>
                      </a:cubicBezTo>
                      <a:cubicBezTo>
                        <a:pt x="2054" y="4865"/>
                        <a:pt x="2060" y="4856"/>
                        <a:pt x="2069" y="4854"/>
                      </a:cubicBezTo>
                      <a:lnTo>
                        <a:pt x="2069" y="4854"/>
                      </a:lnTo>
                      <a:cubicBezTo>
                        <a:pt x="2078" y="4853"/>
                        <a:pt x="2087" y="4859"/>
                        <a:pt x="2088" y="4868"/>
                      </a:cubicBezTo>
                      <a:cubicBezTo>
                        <a:pt x="2090" y="4877"/>
                        <a:pt x="2084" y="4886"/>
                        <a:pt x="2075" y="4887"/>
                      </a:cubicBezTo>
                      <a:close/>
                      <a:moveTo>
                        <a:pt x="2009" y="4899"/>
                      </a:moveTo>
                      <a:lnTo>
                        <a:pt x="2009" y="4899"/>
                      </a:lnTo>
                      <a:cubicBezTo>
                        <a:pt x="2000" y="4901"/>
                        <a:pt x="1992" y="4895"/>
                        <a:pt x="1990" y="4886"/>
                      </a:cubicBezTo>
                      <a:cubicBezTo>
                        <a:pt x="1988" y="4877"/>
                        <a:pt x="1995" y="4868"/>
                        <a:pt x="2004" y="4867"/>
                      </a:cubicBezTo>
                      <a:lnTo>
                        <a:pt x="2004" y="4867"/>
                      </a:lnTo>
                      <a:cubicBezTo>
                        <a:pt x="2013" y="4865"/>
                        <a:pt x="2021" y="4871"/>
                        <a:pt x="2023" y="4880"/>
                      </a:cubicBezTo>
                      <a:cubicBezTo>
                        <a:pt x="2025" y="4889"/>
                        <a:pt x="2018" y="4898"/>
                        <a:pt x="2009" y="4899"/>
                      </a:cubicBezTo>
                      <a:close/>
                      <a:moveTo>
                        <a:pt x="1944" y="4912"/>
                      </a:moveTo>
                      <a:lnTo>
                        <a:pt x="1944" y="4912"/>
                      </a:lnTo>
                      <a:cubicBezTo>
                        <a:pt x="1935" y="4913"/>
                        <a:pt x="1926" y="4907"/>
                        <a:pt x="1924" y="4898"/>
                      </a:cubicBezTo>
                      <a:cubicBezTo>
                        <a:pt x="1923" y="4889"/>
                        <a:pt x="1929" y="4880"/>
                        <a:pt x="1938" y="4879"/>
                      </a:cubicBezTo>
                      <a:lnTo>
                        <a:pt x="1938" y="4879"/>
                      </a:lnTo>
                      <a:cubicBezTo>
                        <a:pt x="1947" y="4877"/>
                        <a:pt x="1956" y="4883"/>
                        <a:pt x="1957" y="4892"/>
                      </a:cubicBezTo>
                      <a:cubicBezTo>
                        <a:pt x="1959" y="4901"/>
                        <a:pt x="1953" y="4910"/>
                        <a:pt x="1944" y="4912"/>
                      </a:cubicBezTo>
                      <a:close/>
                      <a:moveTo>
                        <a:pt x="1877" y="4923"/>
                      </a:moveTo>
                      <a:lnTo>
                        <a:pt x="1877" y="4923"/>
                      </a:lnTo>
                      <a:cubicBezTo>
                        <a:pt x="1868" y="4924"/>
                        <a:pt x="1860" y="4917"/>
                        <a:pt x="1859" y="4908"/>
                      </a:cubicBezTo>
                      <a:cubicBezTo>
                        <a:pt x="1857" y="4899"/>
                        <a:pt x="1864" y="4891"/>
                        <a:pt x="1873" y="4890"/>
                      </a:cubicBezTo>
                      <a:lnTo>
                        <a:pt x="1873" y="4890"/>
                      </a:lnTo>
                      <a:cubicBezTo>
                        <a:pt x="1882" y="4889"/>
                        <a:pt x="1891" y="4895"/>
                        <a:pt x="1892" y="4904"/>
                      </a:cubicBezTo>
                      <a:cubicBezTo>
                        <a:pt x="1893" y="4913"/>
                        <a:pt x="1886" y="4922"/>
                        <a:pt x="1877" y="4923"/>
                      </a:cubicBezTo>
                      <a:close/>
                      <a:moveTo>
                        <a:pt x="1811" y="4933"/>
                      </a:moveTo>
                      <a:lnTo>
                        <a:pt x="1811" y="4933"/>
                      </a:lnTo>
                      <a:cubicBezTo>
                        <a:pt x="1802" y="4935"/>
                        <a:pt x="1794" y="4928"/>
                        <a:pt x="1793" y="4919"/>
                      </a:cubicBezTo>
                      <a:cubicBezTo>
                        <a:pt x="1792" y="4910"/>
                        <a:pt x="1798" y="4901"/>
                        <a:pt x="1807" y="4900"/>
                      </a:cubicBezTo>
                      <a:lnTo>
                        <a:pt x="1807" y="4900"/>
                      </a:lnTo>
                      <a:cubicBezTo>
                        <a:pt x="1817" y="4899"/>
                        <a:pt x="1825" y="4906"/>
                        <a:pt x="1826" y="4915"/>
                      </a:cubicBezTo>
                      <a:cubicBezTo>
                        <a:pt x="1827" y="4924"/>
                        <a:pt x="1820" y="4932"/>
                        <a:pt x="1811" y="4933"/>
                      </a:cubicBezTo>
                      <a:close/>
                      <a:moveTo>
                        <a:pt x="1745" y="4944"/>
                      </a:moveTo>
                      <a:lnTo>
                        <a:pt x="1745" y="4944"/>
                      </a:lnTo>
                      <a:cubicBezTo>
                        <a:pt x="1736" y="4945"/>
                        <a:pt x="1728" y="4939"/>
                        <a:pt x="1727" y="4929"/>
                      </a:cubicBezTo>
                      <a:cubicBezTo>
                        <a:pt x="1726" y="4920"/>
                        <a:pt x="1732" y="4912"/>
                        <a:pt x="1741" y="4911"/>
                      </a:cubicBezTo>
                      <a:lnTo>
                        <a:pt x="1742" y="4911"/>
                      </a:lnTo>
                      <a:cubicBezTo>
                        <a:pt x="1751" y="4910"/>
                        <a:pt x="1759" y="4916"/>
                        <a:pt x="1760" y="4926"/>
                      </a:cubicBezTo>
                      <a:cubicBezTo>
                        <a:pt x="1761" y="4935"/>
                        <a:pt x="1755" y="4943"/>
                        <a:pt x="1745" y="4944"/>
                      </a:cubicBezTo>
                      <a:close/>
                      <a:moveTo>
                        <a:pt x="1680" y="4955"/>
                      </a:moveTo>
                      <a:lnTo>
                        <a:pt x="1680" y="4955"/>
                      </a:lnTo>
                      <a:cubicBezTo>
                        <a:pt x="1670" y="4956"/>
                        <a:pt x="1662" y="4949"/>
                        <a:pt x="1661" y="4940"/>
                      </a:cubicBezTo>
                      <a:cubicBezTo>
                        <a:pt x="1660" y="4931"/>
                        <a:pt x="1666" y="4923"/>
                        <a:pt x="1676" y="4922"/>
                      </a:cubicBezTo>
                      <a:lnTo>
                        <a:pt x="1676" y="4922"/>
                      </a:lnTo>
                      <a:cubicBezTo>
                        <a:pt x="1685" y="4921"/>
                        <a:pt x="1693" y="4927"/>
                        <a:pt x="1694" y="4936"/>
                      </a:cubicBezTo>
                      <a:cubicBezTo>
                        <a:pt x="1695" y="4945"/>
                        <a:pt x="1689" y="4954"/>
                        <a:pt x="1680" y="4955"/>
                      </a:cubicBezTo>
                      <a:close/>
                      <a:moveTo>
                        <a:pt x="1614" y="4964"/>
                      </a:moveTo>
                      <a:lnTo>
                        <a:pt x="1614" y="4964"/>
                      </a:lnTo>
                      <a:cubicBezTo>
                        <a:pt x="1604" y="4965"/>
                        <a:pt x="1596" y="4959"/>
                        <a:pt x="1595" y="4950"/>
                      </a:cubicBezTo>
                      <a:cubicBezTo>
                        <a:pt x="1594" y="4941"/>
                        <a:pt x="1600" y="4932"/>
                        <a:pt x="1610" y="4931"/>
                      </a:cubicBezTo>
                      <a:lnTo>
                        <a:pt x="1610" y="4931"/>
                      </a:lnTo>
                      <a:cubicBezTo>
                        <a:pt x="1619" y="4930"/>
                        <a:pt x="1627" y="4937"/>
                        <a:pt x="1628" y="4946"/>
                      </a:cubicBezTo>
                      <a:cubicBezTo>
                        <a:pt x="1629" y="4955"/>
                        <a:pt x="1623" y="4963"/>
                        <a:pt x="1614" y="4964"/>
                      </a:cubicBezTo>
                      <a:close/>
                      <a:moveTo>
                        <a:pt x="1547" y="4973"/>
                      </a:moveTo>
                      <a:lnTo>
                        <a:pt x="1547" y="4973"/>
                      </a:lnTo>
                      <a:cubicBezTo>
                        <a:pt x="1538" y="4974"/>
                        <a:pt x="1530" y="4968"/>
                        <a:pt x="1529" y="4959"/>
                      </a:cubicBezTo>
                      <a:cubicBezTo>
                        <a:pt x="1528" y="4950"/>
                        <a:pt x="1534" y="4941"/>
                        <a:pt x="1544" y="4940"/>
                      </a:cubicBezTo>
                      <a:lnTo>
                        <a:pt x="1544" y="4940"/>
                      </a:lnTo>
                      <a:cubicBezTo>
                        <a:pt x="1553" y="4939"/>
                        <a:pt x="1561" y="4946"/>
                        <a:pt x="1562" y="4955"/>
                      </a:cubicBezTo>
                      <a:cubicBezTo>
                        <a:pt x="1563" y="4964"/>
                        <a:pt x="1557" y="4972"/>
                        <a:pt x="1547" y="4973"/>
                      </a:cubicBezTo>
                      <a:close/>
                      <a:moveTo>
                        <a:pt x="1481" y="4982"/>
                      </a:moveTo>
                      <a:lnTo>
                        <a:pt x="1481" y="4982"/>
                      </a:lnTo>
                      <a:cubicBezTo>
                        <a:pt x="1472" y="4983"/>
                        <a:pt x="1464" y="4977"/>
                        <a:pt x="1463" y="4968"/>
                      </a:cubicBezTo>
                      <a:cubicBezTo>
                        <a:pt x="1462" y="4959"/>
                        <a:pt x="1468" y="4950"/>
                        <a:pt x="1477" y="4949"/>
                      </a:cubicBezTo>
                      <a:lnTo>
                        <a:pt x="1477" y="4949"/>
                      </a:lnTo>
                      <a:cubicBezTo>
                        <a:pt x="1487" y="4948"/>
                        <a:pt x="1495" y="4955"/>
                        <a:pt x="1496" y="4964"/>
                      </a:cubicBezTo>
                      <a:cubicBezTo>
                        <a:pt x="1497" y="4973"/>
                        <a:pt x="1491" y="4981"/>
                        <a:pt x="1481" y="4982"/>
                      </a:cubicBezTo>
                      <a:close/>
                      <a:moveTo>
                        <a:pt x="1415" y="4991"/>
                      </a:moveTo>
                      <a:lnTo>
                        <a:pt x="1415" y="4991"/>
                      </a:lnTo>
                      <a:cubicBezTo>
                        <a:pt x="1406" y="4993"/>
                        <a:pt x="1398" y="4986"/>
                        <a:pt x="1397" y="4977"/>
                      </a:cubicBezTo>
                      <a:cubicBezTo>
                        <a:pt x="1396" y="4968"/>
                        <a:pt x="1402" y="4959"/>
                        <a:pt x="1411" y="4958"/>
                      </a:cubicBezTo>
                      <a:lnTo>
                        <a:pt x="1411" y="4958"/>
                      </a:lnTo>
                      <a:cubicBezTo>
                        <a:pt x="1421" y="4957"/>
                        <a:pt x="1429" y="4964"/>
                        <a:pt x="1430" y="4973"/>
                      </a:cubicBezTo>
                      <a:cubicBezTo>
                        <a:pt x="1431" y="4982"/>
                        <a:pt x="1424" y="4990"/>
                        <a:pt x="1415" y="4991"/>
                      </a:cubicBezTo>
                      <a:close/>
                      <a:moveTo>
                        <a:pt x="1348" y="5000"/>
                      </a:moveTo>
                      <a:lnTo>
                        <a:pt x="1348" y="5000"/>
                      </a:lnTo>
                      <a:cubicBezTo>
                        <a:pt x="1339" y="5000"/>
                        <a:pt x="1331" y="4993"/>
                        <a:pt x="1330" y="4984"/>
                      </a:cubicBezTo>
                      <a:cubicBezTo>
                        <a:pt x="1330" y="4975"/>
                        <a:pt x="1337" y="4967"/>
                        <a:pt x="1346" y="4966"/>
                      </a:cubicBezTo>
                      <a:lnTo>
                        <a:pt x="1346" y="4966"/>
                      </a:lnTo>
                      <a:cubicBezTo>
                        <a:pt x="1355" y="4966"/>
                        <a:pt x="1363" y="4973"/>
                        <a:pt x="1364" y="4982"/>
                      </a:cubicBezTo>
                      <a:cubicBezTo>
                        <a:pt x="1364" y="4991"/>
                        <a:pt x="1357" y="4999"/>
                        <a:pt x="1348" y="5000"/>
                      </a:cubicBezTo>
                      <a:close/>
                      <a:moveTo>
                        <a:pt x="1282" y="5007"/>
                      </a:moveTo>
                      <a:lnTo>
                        <a:pt x="1282" y="5007"/>
                      </a:lnTo>
                      <a:cubicBezTo>
                        <a:pt x="1273" y="5008"/>
                        <a:pt x="1265" y="5001"/>
                        <a:pt x="1264" y="4992"/>
                      </a:cubicBezTo>
                      <a:cubicBezTo>
                        <a:pt x="1264" y="4982"/>
                        <a:pt x="1271" y="4974"/>
                        <a:pt x="1280" y="4974"/>
                      </a:cubicBezTo>
                      <a:lnTo>
                        <a:pt x="1280" y="4974"/>
                      </a:lnTo>
                      <a:cubicBezTo>
                        <a:pt x="1289" y="4973"/>
                        <a:pt x="1297" y="4980"/>
                        <a:pt x="1298" y="4990"/>
                      </a:cubicBezTo>
                      <a:cubicBezTo>
                        <a:pt x="1298" y="4999"/>
                        <a:pt x="1291" y="5007"/>
                        <a:pt x="1282" y="5007"/>
                      </a:cubicBezTo>
                      <a:close/>
                      <a:moveTo>
                        <a:pt x="1216" y="5015"/>
                      </a:moveTo>
                      <a:lnTo>
                        <a:pt x="1216" y="5015"/>
                      </a:lnTo>
                      <a:cubicBezTo>
                        <a:pt x="1206" y="5015"/>
                        <a:pt x="1198" y="5008"/>
                        <a:pt x="1198" y="4999"/>
                      </a:cubicBezTo>
                      <a:cubicBezTo>
                        <a:pt x="1197" y="4990"/>
                        <a:pt x="1204" y="4982"/>
                        <a:pt x="1214" y="4981"/>
                      </a:cubicBezTo>
                      <a:lnTo>
                        <a:pt x="1214" y="4981"/>
                      </a:lnTo>
                      <a:cubicBezTo>
                        <a:pt x="1223" y="4981"/>
                        <a:pt x="1231" y="4988"/>
                        <a:pt x="1231" y="4997"/>
                      </a:cubicBezTo>
                      <a:cubicBezTo>
                        <a:pt x="1232" y="5006"/>
                        <a:pt x="1225" y="5014"/>
                        <a:pt x="1216" y="5015"/>
                      </a:cubicBezTo>
                      <a:close/>
                      <a:moveTo>
                        <a:pt x="1149" y="5022"/>
                      </a:moveTo>
                      <a:lnTo>
                        <a:pt x="1149" y="5022"/>
                      </a:lnTo>
                      <a:cubicBezTo>
                        <a:pt x="1140" y="5023"/>
                        <a:pt x="1132" y="5016"/>
                        <a:pt x="1132" y="5007"/>
                      </a:cubicBezTo>
                      <a:cubicBezTo>
                        <a:pt x="1131" y="4997"/>
                        <a:pt x="1138" y="4990"/>
                        <a:pt x="1147" y="4989"/>
                      </a:cubicBezTo>
                      <a:lnTo>
                        <a:pt x="1147" y="4989"/>
                      </a:lnTo>
                      <a:cubicBezTo>
                        <a:pt x="1157" y="4988"/>
                        <a:pt x="1164" y="4996"/>
                        <a:pt x="1165" y="5005"/>
                      </a:cubicBezTo>
                      <a:cubicBezTo>
                        <a:pt x="1166" y="5014"/>
                        <a:pt x="1159" y="5022"/>
                        <a:pt x="1149" y="5022"/>
                      </a:cubicBezTo>
                      <a:close/>
                      <a:moveTo>
                        <a:pt x="1083" y="5029"/>
                      </a:moveTo>
                      <a:lnTo>
                        <a:pt x="1083" y="5029"/>
                      </a:lnTo>
                      <a:cubicBezTo>
                        <a:pt x="1074" y="5029"/>
                        <a:pt x="1066" y="5022"/>
                        <a:pt x="1065" y="5013"/>
                      </a:cubicBezTo>
                      <a:cubicBezTo>
                        <a:pt x="1065" y="5004"/>
                        <a:pt x="1072" y="4996"/>
                        <a:pt x="1081" y="4996"/>
                      </a:cubicBezTo>
                      <a:lnTo>
                        <a:pt x="1081" y="4996"/>
                      </a:lnTo>
                      <a:cubicBezTo>
                        <a:pt x="1090" y="4995"/>
                        <a:pt x="1098" y="5002"/>
                        <a:pt x="1099" y="5011"/>
                      </a:cubicBezTo>
                      <a:cubicBezTo>
                        <a:pt x="1099" y="5021"/>
                        <a:pt x="1092" y="5028"/>
                        <a:pt x="1083" y="5029"/>
                      </a:cubicBezTo>
                      <a:close/>
                      <a:moveTo>
                        <a:pt x="1016" y="5035"/>
                      </a:moveTo>
                      <a:lnTo>
                        <a:pt x="1016" y="5035"/>
                      </a:lnTo>
                      <a:cubicBezTo>
                        <a:pt x="1007" y="5035"/>
                        <a:pt x="999" y="5028"/>
                        <a:pt x="999" y="5019"/>
                      </a:cubicBezTo>
                      <a:cubicBezTo>
                        <a:pt x="998" y="5010"/>
                        <a:pt x="1005" y="5002"/>
                        <a:pt x="1015" y="5002"/>
                      </a:cubicBezTo>
                      <a:lnTo>
                        <a:pt x="1015" y="5002"/>
                      </a:lnTo>
                      <a:cubicBezTo>
                        <a:pt x="1024" y="5001"/>
                        <a:pt x="1032" y="5008"/>
                        <a:pt x="1032" y="5017"/>
                      </a:cubicBezTo>
                      <a:cubicBezTo>
                        <a:pt x="1033" y="5026"/>
                        <a:pt x="1026" y="5034"/>
                        <a:pt x="1016" y="5035"/>
                      </a:cubicBezTo>
                      <a:close/>
                      <a:moveTo>
                        <a:pt x="950" y="5041"/>
                      </a:moveTo>
                      <a:lnTo>
                        <a:pt x="950" y="5041"/>
                      </a:lnTo>
                      <a:cubicBezTo>
                        <a:pt x="941" y="5041"/>
                        <a:pt x="933" y="5034"/>
                        <a:pt x="932" y="5025"/>
                      </a:cubicBezTo>
                      <a:cubicBezTo>
                        <a:pt x="932" y="5016"/>
                        <a:pt x="939" y="5008"/>
                        <a:pt x="948" y="5007"/>
                      </a:cubicBezTo>
                      <a:lnTo>
                        <a:pt x="948" y="5007"/>
                      </a:lnTo>
                      <a:cubicBezTo>
                        <a:pt x="957" y="5007"/>
                        <a:pt x="965" y="5014"/>
                        <a:pt x="966" y="5023"/>
                      </a:cubicBezTo>
                      <a:cubicBezTo>
                        <a:pt x="966" y="5032"/>
                        <a:pt x="959" y="5040"/>
                        <a:pt x="950" y="5041"/>
                      </a:cubicBezTo>
                      <a:close/>
                      <a:moveTo>
                        <a:pt x="884" y="5046"/>
                      </a:moveTo>
                      <a:lnTo>
                        <a:pt x="884" y="5046"/>
                      </a:lnTo>
                      <a:cubicBezTo>
                        <a:pt x="874" y="5047"/>
                        <a:pt x="866" y="5040"/>
                        <a:pt x="866" y="5031"/>
                      </a:cubicBezTo>
                      <a:cubicBezTo>
                        <a:pt x="865" y="5021"/>
                        <a:pt x="872" y="5014"/>
                        <a:pt x="882" y="5013"/>
                      </a:cubicBezTo>
                      <a:lnTo>
                        <a:pt x="882" y="5013"/>
                      </a:lnTo>
                      <a:cubicBezTo>
                        <a:pt x="891" y="5013"/>
                        <a:pt x="899" y="5020"/>
                        <a:pt x="899" y="5029"/>
                      </a:cubicBezTo>
                      <a:cubicBezTo>
                        <a:pt x="900" y="5038"/>
                        <a:pt x="893" y="5046"/>
                        <a:pt x="884" y="5046"/>
                      </a:cubicBezTo>
                      <a:close/>
                      <a:moveTo>
                        <a:pt x="817" y="5052"/>
                      </a:moveTo>
                      <a:lnTo>
                        <a:pt x="817" y="5052"/>
                      </a:lnTo>
                      <a:cubicBezTo>
                        <a:pt x="808" y="5052"/>
                        <a:pt x="800" y="5045"/>
                        <a:pt x="799" y="5036"/>
                      </a:cubicBezTo>
                      <a:cubicBezTo>
                        <a:pt x="799" y="5027"/>
                        <a:pt x="806" y="5019"/>
                        <a:pt x="815" y="5018"/>
                      </a:cubicBezTo>
                      <a:lnTo>
                        <a:pt x="815" y="5018"/>
                      </a:lnTo>
                      <a:cubicBezTo>
                        <a:pt x="824" y="5018"/>
                        <a:pt x="832" y="5025"/>
                        <a:pt x="833" y="5034"/>
                      </a:cubicBezTo>
                      <a:cubicBezTo>
                        <a:pt x="833" y="5043"/>
                        <a:pt x="826" y="5051"/>
                        <a:pt x="817" y="5052"/>
                      </a:cubicBezTo>
                      <a:close/>
                      <a:moveTo>
                        <a:pt x="751" y="5056"/>
                      </a:moveTo>
                      <a:lnTo>
                        <a:pt x="750" y="5056"/>
                      </a:lnTo>
                      <a:cubicBezTo>
                        <a:pt x="741" y="5057"/>
                        <a:pt x="733" y="5049"/>
                        <a:pt x="733" y="5040"/>
                      </a:cubicBezTo>
                      <a:cubicBezTo>
                        <a:pt x="732" y="5031"/>
                        <a:pt x="739" y="5023"/>
                        <a:pt x="749" y="5023"/>
                      </a:cubicBezTo>
                      <a:lnTo>
                        <a:pt x="749" y="5023"/>
                      </a:lnTo>
                      <a:cubicBezTo>
                        <a:pt x="758" y="5022"/>
                        <a:pt x="766" y="5029"/>
                        <a:pt x="766" y="5038"/>
                      </a:cubicBezTo>
                      <a:cubicBezTo>
                        <a:pt x="767" y="5048"/>
                        <a:pt x="760" y="5055"/>
                        <a:pt x="751" y="5056"/>
                      </a:cubicBezTo>
                      <a:close/>
                      <a:moveTo>
                        <a:pt x="684" y="5060"/>
                      </a:moveTo>
                      <a:lnTo>
                        <a:pt x="684" y="5060"/>
                      </a:lnTo>
                      <a:cubicBezTo>
                        <a:pt x="675" y="5061"/>
                        <a:pt x="667" y="5054"/>
                        <a:pt x="666" y="5045"/>
                      </a:cubicBezTo>
                      <a:cubicBezTo>
                        <a:pt x="666" y="5035"/>
                        <a:pt x="673" y="5028"/>
                        <a:pt x="682" y="5027"/>
                      </a:cubicBezTo>
                      <a:lnTo>
                        <a:pt x="682" y="5027"/>
                      </a:lnTo>
                      <a:cubicBezTo>
                        <a:pt x="691" y="5027"/>
                        <a:pt x="699" y="5034"/>
                        <a:pt x="700" y="5043"/>
                      </a:cubicBezTo>
                      <a:cubicBezTo>
                        <a:pt x="700" y="5052"/>
                        <a:pt x="693" y="5060"/>
                        <a:pt x="684" y="5060"/>
                      </a:cubicBezTo>
                      <a:close/>
                      <a:moveTo>
                        <a:pt x="617" y="5065"/>
                      </a:moveTo>
                      <a:lnTo>
                        <a:pt x="617" y="5065"/>
                      </a:lnTo>
                      <a:cubicBezTo>
                        <a:pt x="608" y="5065"/>
                        <a:pt x="600" y="5058"/>
                        <a:pt x="600" y="5049"/>
                      </a:cubicBezTo>
                      <a:cubicBezTo>
                        <a:pt x="599" y="5040"/>
                        <a:pt x="606" y="5032"/>
                        <a:pt x="616" y="5031"/>
                      </a:cubicBezTo>
                      <a:lnTo>
                        <a:pt x="616" y="5031"/>
                      </a:lnTo>
                      <a:cubicBezTo>
                        <a:pt x="625" y="5031"/>
                        <a:pt x="633" y="5038"/>
                        <a:pt x="633" y="5047"/>
                      </a:cubicBezTo>
                      <a:cubicBezTo>
                        <a:pt x="634" y="5056"/>
                        <a:pt x="627" y="5064"/>
                        <a:pt x="617" y="5065"/>
                      </a:cubicBezTo>
                      <a:close/>
                      <a:moveTo>
                        <a:pt x="550" y="5069"/>
                      </a:moveTo>
                      <a:lnTo>
                        <a:pt x="550" y="5069"/>
                      </a:lnTo>
                      <a:cubicBezTo>
                        <a:pt x="541" y="5069"/>
                        <a:pt x="533" y="5061"/>
                        <a:pt x="533" y="5052"/>
                      </a:cubicBezTo>
                      <a:cubicBezTo>
                        <a:pt x="533" y="5043"/>
                        <a:pt x="541" y="5035"/>
                        <a:pt x="550" y="5035"/>
                      </a:cubicBezTo>
                      <a:lnTo>
                        <a:pt x="550" y="5035"/>
                      </a:lnTo>
                      <a:cubicBezTo>
                        <a:pt x="559" y="5035"/>
                        <a:pt x="567" y="5043"/>
                        <a:pt x="567" y="5052"/>
                      </a:cubicBezTo>
                      <a:cubicBezTo>
                        <a:pt x="567" y="5061"/>
                        <a:pt x="559" y="5069"/>
                        <a:pt x="550" y="5069"/>
                      </a:cubicBezTo>
                      <a:close/>
                      <a:moveTo>
                        <a:pt x="483" y="5071"/>
                      </a:moveTo>
                      <a:lnTo>
                        <a:pt x="483" y="5071"/>
                      </a:lnTo>
                      <a:cubicBezTo>
                        <a:pt x="474" y="5071"/>
                        <a:pt x="467" y="5064"/>
                        <a:pt x="467" y="5055"/>
                      </a:cubicBezTo>
                      <a:cubicBezTo>
                        <a:pt x="467" y="5045"/>
                        <a:pt x="474" y="5038"/>
                        <a:pt x="483" y="5038"/>
                      </a:cubicBezTo>
                      <a:lnTo>
                        <a:pt x="483" y="5038"/>
                      </a:lnTo>
                      <a:cubicBezTo>
                        <a:pt x="492" y="5038"/>
                        <a:pt x="500" y="5045"/>
                        <a:pt x="500" y="5055"/>
                      </a:cubicBezTo>
                      <a:cubicBezTo>
                        <a:pt x="500" y="5064"/>
                        <a:pt x="492" y="5071"/>
                        <a:pt x="483" y="5071"/>
                      </a:cubicBezTo>
                      <a:close/>
                      <a:moveTo>
                        <a:pt x="417" y="5074"/>
                      </a:moveTo>
                      <a:lnTo>
                        <a:pt x="417" y="5074"/>
                      </a:lnTo>
                      <a:cubicBezTo>
                        <a:pt x="407" y="5074"/>
                        <a:pt x="400" y="5066"/>
                        <a:pt x="400" y="5057"/>
                      </a:cubicBezTo>
                      <a:cubicBezTo>
                        <a:pt x="400" y="5048"/>
                        <a:pt x="407" y="5040"/>
                        <a:pt x="417" y="5040"/>
                      </a:cubicBezTo>
                      <a:lnTo>
                        <a:pt x="417" y="5040"/>
                      </a:lnTo>
                      <a:cubicBezTo>
                        <a:pt x="426" y="5040"/>
                        <a:pt x="433" y="5048"/>
                        <a:pt x="433" y="5057"/>
                      </a:cubicBezTo>
                      <a:cubicBezTo>
                        <a:pt x="433" y="5066"/>
                        <a:pt x="426" y="5074"/>
                        <a:pt x="417" y="5074"/>
                      </a:cubicBezTo>
                      <a:close/>
                      <a:moveTo>
                        <a:pt x="350" y="5076"/>
                      </a:moveTo>
                      <a:lnTo>
                        <a:pt x="350" y="5076"/>
                      </a:lnTo>
                      <a:cubicBezTo>
                        <a:pt x="341" y="5076"/>
                        <a:pt x="333" y="5069"/>
                        <a:pt x="333" y="5060"/>
                      </a:cubicBezTo>
                      <a:cubicBezTo>
                        <a:pt x="333" y="5050"/>
                        <a:pt x="341" y="5043"/>
                        <a:pt x="350" y="5043"/>
                      </a:cubicBezTo>
                      <a:lnTo>
                        <a:pt x="350" y="5043"/>
                      </a:lnTo>
                      <a:cubicBezTo>
                        <a:pt x="359" y="5043"/>
                        <a:pt x="367" y="5050"/>
                        <a:pt x="367" y="5060"/>
                      </a:cubicBezTo>
                      <a:cubicBezTo>
                        <a:pt x="367" y="5069"/>
                        <a:pt x="359" y="5076"/>
                        <a:pt x="350" y="5076"/>
                      </a:cubicBezTo>
                      <a:close/>
                      <a:moveTo>
                        <a:pt x="283" y="5079"/>
                      </a:moveTo>
                      <a:lnTo>
                        <a:pt x="283" y="5079"/>
                      </a:lnTo>
                      <a:cubicBezTo>
                        <a:pt x="274" y="5079"/>
                        <a:pt x="267" y="5071"/>
                        <a:pt x="267" y="5062"/>
                      </a:cubicBezTo>
                      <a:cubicBezTo>
                        <a:pt x="267" y="5053"/>
                        <a:pt x="274" y="5045"/>
                        <a:pt x="283" y="5045"/>
                      </a:cubicBezTo>
                      <a:lnTo>
                        <a:pt x="283" y="5045"/>
                      </a:lnTo>
                      <a:cubicBezTo>
                        <a:pt x="292" y="5045"/>
                        <a:pt x="300" y="5053"/>
                        <a:pt x="300" y="5062"/>
                      </a:cubicBezTo>
                      <a:cubicBezTo>
                        <a:pt x="300" y="5071"/>
                        <a:pt x="292" y="5079"/>
                        <a:pt x="283" y="5079"/>
                      </a:cubicBezTo>
                      <a:close/>
                      <a:moveTo>
                        <a:pt x="217" y="5080"/>
                      </a:moveTo>
                      <a:lnTo>
                        <a:pt x="217" y="5080"/>
                      </a:lnTo>
                      <a:cubicBezTo>
                        <a:pt x="207" y="5080"/>
                        <a:pt x="200" y="5072"/>
                        <a:pt x="200" y="5063"/>
                      </a:cubicBezTo>
                      <a:cubicBezTo>
                        <a:pt x="200" y="5054"/>
                        <a:pt x="207" y="5046"/>
                        <a:pt x="217" y="5046"/>
                      </a:cubicBezTo>
                      <a:lnTo>
                        <a:pt x="217" y="5046"/>
                      </a:lnTo>
                      <a:cubicBezTo>
                        <a:pt x="226" y="5046"/>
                        <a:pt x="233" y="5054"/>
                        <a:pt x="233" y="5063"/>
                      </a:cubicBezTo>
                      <a:cubicBezTo>
                        <a:pt x="233" y="5072"/>
                        <a:pt x="226" y="5080"/>
                        <a:pt x="217" y="5080"/>
                      </a:cubicBezTo>
                      <a:close/>
                      <a:moveTo>
                        <a:pt x="150" y="5080"/>
                      </a:moveTo>
                      <a:lnTo>
                        <a:pt x="150" y="5080"/>
                      </a:lnTo>
                      <a:cubicBezTo>
                        <a:pt x="141" y="5080"/>
                        <a:pt x="133" y="5073"/>
                        <a:pt x="133" y="5064"/>
                      </a:cubicBezTo>
                      <a:cubicBezTo>
                        <a:pt x="133" y="5054"/>
                        <a:pt x="141" y="5047"/>
                        <a:pt x="150" y="5047"/>
                      </a:cubicBezTo>
                      <a:lnTo>
                        <a:pt x="150" y="5047"/>
                      </a:lnTo>
                      <a:cubicBezTo>
                        <a:pt x="159" y="5047"/>
                        <a:pt x="167" y="5054"/>
                        <a:pt x="167" y="5064"/>
                      </a:cubicBezTo>
                      <a:cubicBezTo>
                        <a:pt x="167" y="5073"/>
                        <a:pt x="159" y="5080"/>
                        <a:pt x="150" y="5080"/>
                      </a:cubicBezTo>
                      <a:close/>
                      <a:moveTo>
                        <a:pt x="83" y="5081"/>
                      </a:moveTo>
                      <a:lnTo>
                        <a:pt x="83" y="5081"/>
                      </a:lnTo>
                      <a:cubicBezTo>
                        <a:pt x="74" y="5081"/>
                        <a:pt x="67" y="5074"/>
                        <a:pt x="67" y="5065"/>
                      </a:cubicBezTo>
                      <a:cubicBezTo>
                        <a:pt x="67" y="5055"/>
                        <a:pt x="74" y="5048"/>
                        <a:pt x="83" y="5048"/>
                      </a:cubicBezTo>
                      <a:lnTo>
                        <a:pt x="83" y="5048"/>
                      </a:lnTo>
                      <a:cubicBezTo>
                        <a:pt x="92" y="5048"/>
                        <a:pt x="100" y="5055"/>
                        <a:pt x="100" y="5065"/>
                      </a:cubicBezTo>
                      <a:cubicBezTo>
                        <a:pt x="100" y="5074"/>
                        <a:pt x="92" y="5081"/>
                        <a:pt x="83" y="5081"/>
                      </a:cubicBezTo>
                      <a:close/>
                      <a:moveTo>
                        <a:pt x="17" y="5082"/>
                      </a:moveTo>
                      <a:lnTo>
                        <a:pt x="16" y="5082"/>
                      </a:lnTo>
                      <a:cubicBezTo>
                        <a:pt x="7" y="5082"/>
                        <a:pt x="0" y="5075"/>
                        <a:pt x="0" y="5065"/>
                      </a:cubicBezTo>
                      <a:cubicBezTo>
                        <a:pt x="0" y="5056"/>
                        <a:pt x="7" y="5049"/>
                        <a:pt x="16" y="5049"/>
                      </a:cubicBezTo>
                      <a:lnTo>
                        <a:pt x="17" y="5049"/>
                      </a:lnTo>
                      <a:cubicBezTo>
                        <a:pt x="26" y="5049"/>
                        <a:pt x="33" y="5056"/>
                        <a:pt x="33" y="5065"/>
                      </a:cubicBezTo>
                      <a:cubicBezTo>
                        <a:pt x="33" y="5075"/>
                        <a:pt x="26" y="5082"/>
                        <a:pt x="17" y="50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1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436" name="Freeform 412"/>
                <p:cNvSpPr>
                  <a:spLocks noEditPoints="1"/>
                </p:cNvSpPr>
                <p:nvPr/>
              </p:nvSpPr>
              <p:spPr bwMode="auto">
                <a:xfrm>
                  <a:off x="2084" y="3050"/>
                  <a:ext cx="993" cy="720"/>
                </a:xfrm>
                <a:custGeom>
                  <a:avLst/>
                  <a:gdLst/>
                  <a:ahLst/>
                  <a:cxnLst>
                    <a:cxn ang="0">
                      <a:pos x="8073" y="5962"/>
                    </a:cxn>
                    <a:cxn ang="0">
                      <a:pos x="8007" y="5962"/>
                    </a:cxn>
                    <a:cxn ang="0">
                      <a:pos x="7705" y="5984"/>
                    </a:cxn>
                    <a:cxn ang="0">
                      <a:pos x="7576" y="5909"/>
                    </a:cxn>
                    <a:cxn ang="0">
                      <a:pos x="7304" y="5955"/>
                    </a:cxn>
                    <a:cxn ang="0">
                      <a:pos x="7179" y="5876"/>
                    </a:cxn>
                    <a:cxn ang="0">
                      <a:pos x="7037" y="5928"/>
                    </a:cxn>
                    <a:cxn ang="0">
                      <a:pos x="6744" y="5856"/>
                    </a:cxn>
                    <a:cxn ang="0">
                      <a:pos x="6678" y="5848"/>
                    </a:cxn>
                    <a:cxn ang="0">
                      <a:pos x="6376" y="5832"/>
                    </a:cxn>
                    <a:cxn ang="0">
                      <a:pos x="6257" y="5743"/>
                    </a:cxn>
                    <a:cxn ang="0">
                      <a:pos x="5982" y="5755"/>
                    </a:cxn>
                    <a:cxn ang="0">
                      <a:pos x="5867" y="5661"/>
                    </a:cxn>
                    <a:cxn ang="0">
                      <a:pos x="5721" y="5696"/>
                    </a:cxn>
                    <a:cxn ang="0">
                      <a:pos x="5438" y="5590"/>
                    </a:cxn>
                    <a:cxn ang="0">
                      <a:pos x="5374" y="5573"/>
                    </a:cxn>
                    <a:cxn ang="0">
                      <a:pos x="5075" y="5519"/>
                    </a:cxn>
                    <a:cxn ang="0">
                      <a:pos x="4969" y="5415"/>
                    </a:cxn>
                    <a:cxn ang="0">
                      <a:pos x="4695" y="5393"/>
                    </a:cxn>
                    <a:cxn ang="0">
                      <a:pos x="4593" y="5285"/>
                    </a:cxn>
                    <a:cxn ang="0">
                      <a:pos x="4443" y="5300"/>
                    </a:cxn>
                    <a:cxn ang="0">
                      <a:pos x="4178" y="5155"/>
                    </a:cxn>
                    <a:cxn ang="0">
                      <a:pos x="4117" y="5128"/>
                    </a:cxn>
                    <a:cxn ang="0">
                      <a:pos x="3830" y="5032"/>
                    </a:cxn>
                    <a:cxn ang="0">
                      <a:pos x="3740" y="4914"/>
                    </a:cxn>
                    <a:cxn ang="0">
                      <a:pos x="3473" y="4846"/>
                    </a:cxn>
                    <a:cxn ang="0">
                      <a:pos x="3392" y="4722"/>
                    </a:cxn>
                    <a:cxn ang="0">
                      <a:pos x="3243" y="4709"/>
                    </a:cxn>
                    <a:cxn ang="0">
                      <a:pos x="3011" y="4515"/>
                    </a:cxn>
                    <a:cxn ang="0">
                      <a:pos x="2956" y="4476"/>
                    </a:cxn>
                    <a:cxn ang="0">
                      <a:pos x="2699" y="4314"/>
                    </a:cxn>
                    <a:cxn ang="0">
                      <a:pos x="2645" y="4177"/>
                    </a:cxn>
                    <a:cxn ang="0">
                      <a:pos x="2410" y="4033"/>
                    </a:cxn>
                    <a:cxn ang="0">
                      <a:pos x="2375" y="3888"/>
                    </a:cxn>
                    <a:cxn ang="0">
                      <a:pos x="2242" y="3821"/>
                    </a:cxn>
                    <a:cxn ang="0">
                      <a:pos x="2119" y="3542"/>
                    </a:cxn>
                    <a:cxn ang="0">
                      <a:pos x="2092" y="3481"/>
                    </a:cxn>
                    <a:cxn ang="0">
                      <a:pos x="1983" y="3195"/>
                    </a:cxn>
                    <a:cxn ang="0">
                      <a:pos x="2040" y="3058"/>
                    </a:cxn>
                    <a:cxn ang="0">
                      <a:pos x="1963" y="2794"/>
                    </a:cxn>
                    <a:cxn ang="0">
                      <a:pos x="2016" y="2655"/>
                    </a:cxn>
                    <a:cxn ang="0">
                      <a:pos x="1931" y="2532"/>
                    </a:cxn>
                    <a:cxn ang="0">
                      <a:pos x="1905" y="2233"/>
                    </a:cxn>
                    <a:cxn ang="0">
                      <a:pos x="1887" y="2169"/>
                    </a:cxn>
                    <a:cxn ang="0">
                      <a:pos x="1766" y="1893"/>
                    </a:cxn>
                    <a:cxn ang="0">
                      <a:pos x="1782" y="1745"/>
                    </a:cxn>
                    <a:cxn ang="0">
                      <a:pos x="1614" y="1527"/>
                    </a:cxn>
                    <a:cxn ang="0">
                      <a:pos x="1613" y="1379"/>
                    </a:cxn>
                    <a:cxn ang="0">
                      <a:pos x="1490" y="1294"/>
                    </a:cxn>
                    <a:cxn ang="0">
                      <a:pos x="1357" y="1025"/>
                    </a:cxn>
                    <a:cxn ang="0">
                      <a:pos x="1319" y="970"/>
                    </a:cxn>
                    <a:cxn ang="0">
                      <a:pos x="1102" y="762"/>
                    </a:cxn>
                    <a:cxn ang="0">
                      <a:pos x="1057" y="620"/>
                    </a:cxn>
                    <a:cxn ang="0">
                      <a:pos x="812" y="494"/>
                    </a:cxn>
                    <a:cxn ang="0">
                      <a:pos x="743" y="363"/>
                    </a:cxn>
                    <a:cxn ang="0">
                      <a:pos x="594" y="351"/>
                    </a:cxn>
                    <a:cxn ang="0">
                      <a:pos x="336" y="202"/>
                    </a:cxn>
                  </a:cxnLst>
                  <a:rect l="0" t="0" r="r" b="b"/>
                  <a:pathLst>
                    <a:path w="8274" h="5999">
                      <a:moveTo>
                        <a:pt x="8239" y="5998"/>
                      </a:moveTo>
                      <a:lnTo>
                        <a:pt x="8239" y="5998"/>
                      </a:lnTo>
                      <a:cubicBezTo>
                        <a:pt x="8221" y="5998"/>
                        <a:pt x="8206" y="5982"/>
                        <a:pt x="8207" y="5964"/>
                      </a:cubicBezTo>
                      <a:cubicBezTo>
                        <a:pt x="8207" y="5946"/>
                        <a:pt x="8222" y="5931"/>
                        <a:pt x="8241" y="5932"/>
                      </a:cubicBezTo>
                      <a:lnTo>
                        <a:pt x="8241" y="5932"/>
                      </a:lnTo>
                      <a:cubicBezTo>
                        <a:pt x="8259" y="5932"/>
                        <a:pt x="8274" y="5948"/>
                        <a:pt x="8273" y="5966"/>
                      </a:cubicBezTo>
                      <a:cubicBezTo>
                        <a:pt x="8273" y="5984"/>
                        <a:pt x="8257" y="5999"/>
                        <a:pt x="8239" y="5998"/>
                      </a:cubicBezTo>
                      <a:close/>
                      <a:moveTo>
                        <a:pt x="8106" y="5996"/>
                      </a:moveTo>
                      <a:lnTo>
                        <a:pt x="8106" y="5996"/>
                      </a:lnTo>
                      <a:cubicBezTo>
                        <a:pt x="8087" y="5996"/>
                        <a:pt x="8073" y="5981"/>
                        <a:pt x="8073" y="5962"/>
                      </a:cubicBezTo>
                      <a:cubicBezTo>
                        <a:pt x="8074" y="5944"/>
                        <a:pt x="8089" y="5929"/>
                        <a:pt x="8107" y="5930"/>
                      </a:cubicBezTo>
                      <a:lnTo>
                        <a:pt x="8108" y="5930"/>
                      </a:lnTo>
                      <a:cubicBezTo>
                        <a:pt x="8126" y="5930"/>
                        <a:pt x="8140" y="5946"/>
                        <a:pt x="8140" y="5964"/>
                      </a:cubicBezTo>
                      <a:cubicBezTo>
                        <a:pt x="8139" y="5982"/>
                        <a:pt x="8124" y="5997"/>
                        <a:pt x="8106" y="5996"/>
                      </a:cubicBezTo>
                      <a:close/>
                      <a:moveTo>
                        <a:pt x="7972" y="5995"/>
                      </a:moveTo>
                      <a:lnTo>
                        <a:pt x="7972" y="5995"/>
                      </a:lnTo>
                      <a:cubicBezTo>
                        <a:pt x="7954" y="5994"/>
                        <a:pt x="7939" y="5979"/>
                        <a:pt x="7940" y="5960"/>
                      </a:cubicBezTo>
                      <a:cubicBezTo>
                        <a:pt x="7940" y="5942"/>
                        <a:pt x="7956" y="5927"/>
                        <a:pt x="7974" y="5928"/>
                      </a:cubicBezTo>
                      <a:lnTo>
                        <a:pt x="7974" y="5928"/>
                      </a:lnTo>
                      <a:cubicBezTo>
                        <a:pt x="7993" y="5929"/>
                        <a:pt x="8007" y="5944"/>
                        <a:pt x="8007" y="5962"/>
                      </a:cubicBezTo>
                      <a:cubicBezTo>
                        <a:pt x="8006" y="5981"/>
                        <a:pt x="7991" y="5995"/>
                        <a:pt x="7972" y="5995"/>
                      </a:cubicBezTo>
                      <a:close/>
                      <a:moveTo>
                        <a:pt x="7838" y="5990"/>
                      </a:moveTo>
                      <a:lnTo>
                        <a:pt x="7838" y="5990"/>
                      </a:lnTo>
                      <a:cubicBezTo>
                        <a:pt x="7820" y="5989"/>
                        <a:pt x="7805" y="5973"/>
                        <a:pt x="7807" y="5954"/>
                      </a:cubicBezTo>
                      <a:cubicBezTo>
                        <a:pt x="7808" y="5936"/>
                        <a:pt x="7823" y="5922"/>
                        <a:pt x="7842" y="5923"/>
                      </a:cubicBezTo>
                      <a:lnTo>
                        <a:pt x="7842" y="5923"/>
                      </a:lnTo>
                      <a:cubicBezTo>
                        <a:pt x="7860" y="5924"/>
                        <a:pt x="7874" y="5940"/>
                        <a:pt x="7873" y="5958"/>
                      </a:cubicBezTo>
                      <a:cubicBezTo>
                        <a:pt x="7872" y="5977"/>
                        <a:pt x="7856" y="5991"/>
                        <a:pt x="7838" y="5990"/>
                      </a:cubicBezTo>
                      <a:close/>
                      <a:moveTo>
                        <a:pt x="7705" y="5984"/>
                      </a:moveTo>
                      <a:lnTo>
                        <a:pt x="7705" y="5984"/>
                      </a:lnTo>
                      <a:cubicBezTo>
                        <a:pt x="7686" y="5983"/>
                        <a:pt x="7672" y="5967"/>
                        <a:pt x="7673" y="5949"/>
                      </a:cubicBezTo>
                      <a:cubicBezTo>
                        <a:pt x="7674" y="5930"/>
                        <a:pt x="7690" y="5916"/>
                        <a:pt x="7708" y="5917"/>
                      </a:cubicBezTo>
                      <a:lnTo>
                        <a:pt x="7709" y="5917"/>
                      </a:lnTo>
                      <a:cubicBezTo>
                        <a:pt x="7727" y="5918"/>
                        <a:pt x="7741" y="5934"/>
                        <a:pt x="7740" y="5953"/>
                      </a:cubicBezTo>
                      <a:cubicBezTo>
                        <a:pt x="7739" y="5971"/>
                        <a:pt x="7723" y="5985"/>
                        <a:pt x="7705" y="5984"/>
                      </a:cubicBezTo>
                      <a:close/>
                      <a:moveTo>
                        <a:pt x="7571" y="5976"/>
                      </a:moveTo>
                      <a:lnTo>
                        <a:pt x="7571" y="5976"/>
                      </a:lnTo>
                      <a:cubicBezTo>
                        <a:pt x="7552" y="5974"/>
                        <a:pt x="7539" y="5958"/>
                        <a:pt x="7540" y="5940"/>
                      </a:cubicBezTo>
                      <a:cubicBezTo>
                        <a:pt x="7542" y="5921"/>
                        <a:pt x="7558" y="5908"/>
                        <a:pt x="7576" y="5909"/>
                      </a:cubicBezTo>
                      <a:lnTo>
                        <a:pt x="7576" y="5909"/>
                      </a:lnTo>
                      <a:cubicBezTo>
                        <a:pt x="7595" y="5911"/>
                        <a:pt x="7608" y="5927"/>
                        <a:pt x="7607" y="5945"/>
                      </a:cubicBezTo>
                      <a:cubicBezTo>
                        <a:pt x="7605" y="5964"/>
                        <a:pt x="7589" y="5977"/>
                        <a:pt x="7571" y="5976"/>
                      </a:cubicBezTo>
                      <a:close/>
                      <a:moveTo>
                        <a:pt x="7438" y="5966"/>
                      </a:moveTo>
                      <a:lnTo>
                        <a:pt x="7437" y="5966"/>
                      </a:lnTo>
                      <a:cubicBezTo>
                        <a:pt x="7419" y="5965"/>
                        <a:pt x="7406" y="5949"/>
                        <a:pt x="7407" y="5930"/>
                      </a:cubicBezTo>
                      <a:cubicBezTo>
                        <a:pt x="7409" y="5912"/>
                        <a:pt x="7425" y="5898"/>
                        <a:pt x="7443" y="5900"/>
                      </a:cubicBezTo>
                      <a:lnTo>
                        <a:pt x="7443" y="5900"/>
                      </a:lnTo>
                      <a:cubicBezTo>
                        <a:pt x="7462" y="5902"/>
                        <a:pt x="7475" y="5918"/>
                        <a:pt x="7474" y="5936"/>
                      </a:cubicBezTo>
                      <a:cubicBezTo>
                        <a:pt x="7472" y="5954"/>
                        <a:pt x="7456" y="5968"/>
                        <a:pt x="7438" y="5966"/>
                      </a:cubicBezTo>
                      <a:close/>
                      <a:moveTo>
                        <a:pt x="7304" y="5955"/>
                      </a:moveTo>
                      <a:lnTo>
                        <a:pt x="7304" y="5955"/>
                      </a:lnTo>
                      <a:cubicBezTo>
                        <a:pt x="7285" y="5953"/>
                        <a:pt x="7272" y="5937"/>
                        <a:pt x="7274" y="5918"/>
                      </a:cubicBezTo>
                      <a:cubicBezTo>
                        <a:pt x="7276" y="5900"/>
                        <a:pt x="7293" y="5887"/>
                        <a:pt x="7311" y="5889"/>
                      </a:cubicBezTo>
                      <a:lnTo>
                        <a:pt x="7311" y="5889"/>
                      </a:lnTo>
                      <a:cubicBezTo>
                        <a:pt x="7330" y="5891"/>
                        <a:pt x="7343" y="5908"/>
                        <a:pt x="7341" y="5926"/>
                      </a:cubicBezTo>
                      <a:cubicBezTo>
                        <a:pt x="7338" y="5944"/>
                        <a:pt x="7322" y="5957"/>
                        <a:pt x="7304" y="5955"/>
                      </a:cubicBezTo>
                      <a:close/>
                      <a:moveTo>
                        <a:pt x="7171" y="5942"/>
                      </a:moveTo>
                      <a:lnTo>
                        <a:pt x="7171" y="5942"/>
                      </a:lnTo>
                      <a:cubicBezTo>
                        <a:pt x="7152" y="5940"/>
                        <a:pt x="7139" y="5923"/>
                        <a:pt x="7142" y="5905"/>
                      </a:cubicBezTo>
                      <a:cubicBezTo>
                        <a:pt x="7144" y="5887"/>
                        <a:pt x="7160" y="5874"/>
                        <a:pt x="7179" y="5876"/>
                      </a:cubicBezTo>
                      <a:lnTo>
                        <a:pt x="7179" y="5876"/>
                      </a:lnTo>
                      <a:cubicBezTo>
                        <a:pt x="7197" y="5878"/>
                        <a:pt x="7210" y="5895"/>
                        <a:pt x="7208" y="5913"/>
                      </a:cubicBezTo>
                      <a:cubicBezTo>
                        <a:pt x="7206" y="5931"/>
                        <a:pt x="7189" y="5944"/>
                        <a:pt x="7171" y="5942"/>
                      </a:cubicBezTo>
                      <a:close/>
                      <a:moveTo>
                        <a:pt x="7037" y="5928"/>
                      </a:moveTo>
                      <a:lnTo>
                        <a:pt x="7037" y="5928"/>
                      </a:lnTo>
                      <a:cubicBezTo>
                        <a:pt x="7019" y="5925"/>
                        <a:pt x="7006" y="5908"/>
                        <a:pt x="7009" y="5890"/>
                      </a:cubicBezTo>
                      <a:cubicBezTo>
                        <a:pt x="7012" y="5872"/>
                        <a:pt x="7029" y="5859"/>
                        <a:pt x="7047" y="5862"/>
                      </a:cubicBezTo>
                      <a:lnTo>
                        <a:pt x="7047" y="5862"/>
                      </a:lnTo>
                      <a:cubicBezTo>
                        <a:pt x="7065" y="5865"/>
                        <a:pt x="7078" y="5882"/>
                        <a:pt x="7075" y="5900"/>
                      </a:cubicBezTo>
                      <a:cubicBezTo>
                        <a:pt x="7072" y="5918"/>
                        <a:pt x="7055" y="5931"/>
                        <a:pt x="7037" y="5928"/>
                      </a:cubicBezTo>
                      <a:close/>
                      <a:moveTo>
                        <a:pt x="6905" y="5912"/>
                      </a:moveTo>
                      <a:lnTo>
                        <a:pt x="6905" y="5912"/>
                      </a:lnTo>
                      <a:cubicBezTo>
                        <a:pt x="6887" y="5909"/>
                        <a:pt x="6874" y="5892"/>
                        <a:pt x="6877" y="5874"/>
                      </a:cubicBezTo>
                      <a:cubicBezTo>
                        <a:pt x="6879" y="5856"/>
                        <a:pt x="6896" y="5843"/>
                        <a:pt x="6914" y="5846"/>
                      </a:cubicBezTo>
                      <a:lnTo>
                        <a:pt x="6915" y="5846"/>
                      </a:lnTo>
                      <a:cubicBezTo>
                        <a:pt x="6933" y="5848"/>
                        <a:pt x="6945" y="5865"/>
                        <a:pt x="6943" y="5884"/>
                      </a:cubicBezTo>
                      <a:cubicBezTo>
                        <a:pt x="6940" y="5902"/>
                        <a:pt x="6923" y="5914"/>
                        <a:pt x="6905" y="5912"/>
                      </a:cubicBezTo>
                      <a:close/>
                      <a:moveTo>
                        <a:pt x="6772" y="5895"/>
                      </a:moveTo>
                      <a:lnTo>
                        <a:pt x="6771" y="5895"/>
                      </a:lnTo>
                      <a:cubicBezTo>
                        <a:pt x="6753" y="5892"/>
                        <a:pt x="6741" y="5874"/>
                        <a:pt x="6744" y="5856"/>
                      </a:cubicBezTo>
                      <a:cubicBezTo>
                        <a:pt x="6748" y="5838"/>
                        <a:pt x="6765" y="5826"/>
                        <a:pt x="6783" y="5829"/>
                      </a:cubicBezTo>
                      <a:lnTo>
                        <a:pt x="6783" y="5829"/>
                      </a:lnTo>
                      <a:cubicBezTo>
                        <a:pt x="6801" y="5832"/>
                        <a:pt x="6813" y="5850"/>
                        <a:pt x="6810" y="5868"/>
                      </a:cubicBezTo>
                      <a:cubicBezTo>
                        <a:pt x="6807" y="5886"/>
                        <a:pt x="6790" y="5898"/>
                        <a:pt x="6772" y="5895"/>
                      </a:cubicBezTo>
                      <a:close/>
                      <a:moveTo>
                        <a:pt x="6640" y="5875"/>
                      </a:moveTo>
                      <a:lnTo>
                        <a:pt x="6640" y="5875"/>
                      </a:lnTo>
                      <a:cubicBezTo>
                        <a:pt x="6621" y="5872"/>
                        <a:pt x="6609" y="5854"/>
                        <a:pt x="6613" y="5836"/>
                      </a:cubicBezTo>
                      <a:cubicBezTo>
                        <a:pt x="6616" y="5818"/>
                        <a:pt x="6633" y="5806"/>
                        <a:pt x="6651" y="5809"/>
                      </a:cubicBezTo>
                      <a:lnTo>
                        <a:pt x="6651" y="5809"/>
                      </a:lnTo>
                      <a:cubicBezTo>
                        <a:pt x="6669" y="5812"/>
                        <a:pt x="6681" y="5830"/>
                        <a:pt x="6678" y="5848"/>
                      </a:cubicBezTo>
                      <a:cubicBezTo>
                        <a:pt x="6675" y="5866"/>
                        <a:pt x="6658" y="5878"/>
                        <a:pt x="6640" y="5875"/>
                      </a:cubicBezTo>
                      <a:close/>
                      <a:moveTo>
                        <a:pt x="6508" y="5855"/>
                      </a:moveTo>
                      <a:lnTo>
                        <a:pt x="6508" y="5855"/>
                      </a:lnTo>
                      <a:cubicBezTo>
                        <a:pt x="6490" y="5852"/>
                        <a:pt x="6477" y="5834"/>
                        <a:pt x="6481" y="5816"/>
                      </a:cubicBezTo>
                      <a:cubicBezTo>
                        <a:pt x="6484" y="5798"/>
                        <a:pt x="6501" y="5786"/>
                        <a:pt x="6519" y="5789"/>
                      </a:cubicBezTo>
                      <a:lnTo>
                        <a:pt x="6519" y="5789"/>
                      </a:lnTo>
                      <a:cubicBezTo>
                        <a:pt x="6537" y="5792"/>
                        <a:pt x="6550" y="5810"/>
                        <a:pt x="6546" y="5828"/>
                      </a:cubicBezTo>
                      <a:cubicBezTo>
                        <a:pt x="6543" y="5846"/>
                        <a:pt x="6526" y="5858"/>
                        <a:pt x="6508" y="5855"/>
                      </a:cubicBezTo>
                      <a:close/>
                      <a:moveTo>
                        <a:pt x="6376" y="5832"/>
                      </a:moveTo>
                      <a:lnTo>
                        <a:pt x="6376" y="5832"/>
                      </a:lnTo>
                      <a:cubicBezTo>
                        <a:pt x="6358" y="5828"/>
                        <a:pt x="6346" y="5811"/>
                        <a:pt x="6349" y="5793"/>
                      </a:cubicBezTo>
                      <a:cubicBezTo>
                        <a:pt x="6352" y="5775"/>
                        <a:pt x="6370" y="5763"/>
                        <a:pt x="6388" y="5766"/>
                      </a:cubicBezTo>
                      <a:lnTo>
                        <a:pt x="6388" y="5766"/>
                      </a:lnTo>
                      <a:cubicBezTo>
                        <a:pt x="6406" y="5769"/>
                        <a:pt x="6418" y="5786"/>
                        <a:pt x="6415" y="5805"/>
                      </a:cubicBezTo>
                      <a:cubicBezTo>
                        <a:pt x="6412" y="5823"/>
                        <a:pt x="6395" y="5835"/>
                        <a:pt x="6376" y="5832"/>
                      </a:cubicBezTo>
                      <a:close/>
                      <a:moveTo>
                        <a:pt x="6245" y="5808"/>
                      </a:moveTo>
                      <a:lnTo>
                        <a:pt x="6245" y="5808"/>
                      </a:lnTo>
                      <a:cubicBezTo>
                        <a:pt x="6227" y="5805"/>
                        <a:pt x="6215" y="5788"/>
                        <a:pt x="6218" y="5770"/>
                      </a:cubicBezTo>
                      <a:cubicBezTo>
                        <a:pt x="6221" y="5752"/>
                        <a:pt x="6238" y="5740"/>
                        <a:pt x="6257" y="5743"/>
                      </a:cubicBezTo>
                      <a:lnTo>
                        <a:pt x="6257" y="5743"/>
                      </a:lnTo>
                      <a:cubicBezTo>
                        <a:pt x="6275" y="5746"/>
                        <a:pt x="6287" y="5763"/>
                        <a:pt x="6284" y="5781"/>
                      </a:cubicBezTo>
                      <a:cubicBezTo>
                        <a:pt x="6280" y="5800"/>
                        <a:pt x="6263" y="5812"/>
                        <a:pt x="6245" y="5808"/>
                      </a:cubicBezTo>
                      <a:close/>
                      <a:moveTo>
                        <a:pt x="6113" y="5782"/>
                      </a:moveTo>
                      <a:lnTo>
                        <a:pt x="6113" y="5782"/>
                      </a:lnTo>
                      <a:cubicBezTo>
                        <a:pt x="6095" y="5778"/>
                        <a:pt x="6084" y="5761"/>
                        <a:pt x="6087" y="5743"/>
                      </a:cubicBezTo>
                      <a:cubicBezTo>
                        <a:pt x="6091" y="5725"/>
                        <a:pt x="6109" y="5713"/>
                        <a:pt x="6127" y="5717"/>
                      </a:cubicBezTo>
                      <a:lnTo>
                        <a:pt x="6127" y="5717"/>
                      </a:lnTo>
                      <a:cubicBezTo>
                        <a:pt x="6145" y="5721"/>
                        <a:pt x="6156" y="5738"/>
                        <a:pt x="6153" y="5756"/>
                      </a:cubicBezTo>
                      <a:cubicBezTo>
                        <a:pt x="6149" y="5774"/>
                        <a:pt x="6131" y="5786"/>
                        <a:pt x="6113" y="5782"/>
                      </a:cubicBezTo>
                      <a:close/>
                      <a:moveTo>
                        <a:pt x="5982" y="5755"/>
                      </a:moveTo>
                      <a:lnTo>
                        <a:pt x="5982" y="5755"/>
                      </a:lnTo>
                      <a:cubicBezTo>
                        <a:pt x="5964" y="5752"/>
                        <a:pt x="5953" y="5734"/>
                        <a:pt x="5957" y="5716"/>
                      </a:cubicBezTo>
                      <a:cubicBezTo>
                        <a:pt x="5960" y="5698"/>
                        <a:pt x="5978" y="5686"/>
                        <a:pt x="5996" y="5690"/>
                      </a:cubicBezTo>
                      <a:lnTo>
                        <a:pt x="5996" y="5690"/>
                      </a:lnTo>
                      <a:cubicBezTo>
                        <a:pt x="6014" y="5694"/>
                        <a:pt x="6026" y="5712"/>
                        <a:pt x="6022" y="5730"/>
                      </a:cubicBezTo>
                      <a:cubicBezTo>
                        <a:pt x="6018" y="5748"/>
                        <a:pt x="6001" y="5759"/>
                        <a:pt x="5982" y="5755"/>
                      </a:cubicBezTo>
                      <a:close/>
                      <a:moveTo>
                        <a:pt x="5851" y="5726"/>
                      </a:moveTo>
                      <a:lnTo>
                        <a:pt x="5851" y="5726"/>
                      </a:lnTo>
                      <a:cubicBezTo>
                        <a:pt x="5833" y="5722"/>
                        <a:pt x="5822" y="5704"/>
                        <a:pt x="5827" y="5686"/>
                      </a:cubicBezTo>
                      <a:cubicBezTo>
                        <a:pt x="5831" y="5668"/>
                        <a:pt x="5849" y="5657"/>
                        <a:pt x="5867" y="5661"/>
                      </a:cubicBezTo>
                      <a:lnTo>
                        <a:pt x="5867" y="5661"/>
                      </a:lnTo>
                      <a:cubicBezTo>
                        <a:pt x="5885" y="5666"/>
                        <a:pt x="5896" y="5684"/>
                        <a:pt x="5892" y="5701"/>
                      </a:cubicBezTo>
                      <a:cubicBezTo>
                        <a:pt x="5887" y="5719"/>
                        <a:pt x="5869" y="5730"/>
                        <a:pt x="5851" y="5726"/>
                      </a:cubicBezTo>
                      <a:close/>
                      <a:moveTo>
                        <a:pt x="5721" y="5696"/>
                      </a:moveTo>
                      <a:lnTo>
                        <a:pt x="5721" y="5696"/>
                      </a:lnTo>
                      <a:cubicBezTo>
                        <a:pt x="5703" y="5692"/>
                        <a:pt x="5692" y="5674"/>
                        <a:pt x="5697" y="5656"/>
                      </a:cubicBezTo>
                      <a:cubicBezTo>
                        <a:pt x="5701" y="5638"/>
                        <a:pt x="5719" y="5627"/>
                        <a:pt x="5737" y="5631"/>
                      </a:cubicBezTo>
                      <a:lnTo>
                        <a:pt x="5737" y="5631"/>
                      </a:lnTo>
                      <a:cubicBezTo>
                        <a:pt x="5755" y="5636"/>
                        <a:pt x="5766" y="5654"/>
                        <a:pt x="5762" y="5672"/>
                      </a:cubicBezTo>
                      <a:cubicBezTo>
                        <a:pt x="5757" y="5689"/>
                        <a:pt x="5739" y="5700"/>
                        <a:pt x="5721" y="5696"/>
                      </a:cubicBezTo>
                      <a:close/>
                      <a:moveTo>
                        <a:pt x="5591" y="5664"/>
                      </a:moveTo>
                      <a:lnTo>
                        <a:pt x="5591" y="5664"/>
                      </a:lnTo>
                      <a:cubicBezTo>
                        <a:pt x="5573" y="5659"/>
                        <a:pt x="5563" y="5641"/>
                        <a:pt x="5567" y="5623"/>
                      </a:cubicBezTo>
                      <a:cubicBezTo>
                        <a:pt x="5572" y="5605"/>
                        <a:pt x="5590" y="5595"/>
                        <a:pt x="5608" y="5599"/>
                      </a:cubicBezTo>
                      <a:lnTo>
                        <a:pt x="5608" y="5599"/>
                      </a:lnTo>
                      <a:cubicBezTo>
                        <a:pt x="5626" y="5604"/>
                        <a:pt x="5637" y="5623"/>
                        <a:pt x="5632" y="5640"/>
                      </a:cubicBezTo>
                      <a:cubicBezTo>
                        <a:pt x="5627" y="5658"/>
                        <a:pt x="5609" y="5669"/>
                        <a:pt x="5591" y="5664"/>
                      </a:cubicBezTo>
                      <a:close/>
                      <a:moveTo>
                        <a:pt x="5462" y="5630"/>
                      </a:moveTo>
                      <a:lnTo>
                        <a:pt x="5462" y="5630"/>
                      </a:lnTo>
                      <a:cubicBezTo>
                        <a:pt x="5444" y="5626"/>
                        <a:pt x="5433" y="5607"/>
                        <a:pt x="5438" y="5590"/>
                      </a:cubicBezTo>
                      <a:cubicBezTo>
                        <a:pt x="5443" y="5572"/>
                        <a:pt x="5461" y="5561"/>
                        <a:pt x="5479" y="5566"/>
                      </a:cubicBezTo>
                      <a:lnTo>
                        <a:pt x="5479" y="5566"/>
                      </a:lnTo>
                      <a:cubicBezTo>
                        <a:pt x="5497" y="5571"/>
                        <a:pt x="5507" y="5589"/>
                        <a:pt x="5503" y="5607"/>
                      </a:cubicBezTo>
                      <a:cubicBezTo>
                        <a:pt x="5498" y="5625"/>
                        <a:pt x="5480" y="5635"/>
                        <a:pt x="5462" y="5630"/>
                      </a:cubicBezTo>
                      <a:close/>
                      <a:moveTo>
                        <a:pt x="5332" y="5595"/>
                      </a:moveTo>
                      <a:lnTo>
                        <a:pt x="5332" y="5595"/>
                      </a:lnTo>
                      <a:cubicBezTo>
                        <a:pt x="5315" y="5589"/>
                        <a:pt x="5305" y="5571"/>
                        <a:pt x="5310" y="5553"/>
                      </a:cubicBezTo>
                      <a:cubicBezTo>
                        <a:pt x="5315" y="5536"/>
                        <a:pt x="5334" y="5526"/>
                        <a:pt x="5351" y="5531"/>
                      </a:cubicBezTo>
                      <a:lnTo>
                        <a:pt x="5352" y="5531"/>
                      </a:lnTo>
                      <a:cubicBezTo>
                        <a:pt x="5369" y="5536"/>
                        <a:pt x="5379" y="5555"/>
                        <a:pt x="5374" y="5573"/>
                      </a:cubicBezTo>
                      <a:cubicBezTo>
                        <a:pt x="5368" y="5590"/>
                        <a:pt x="5350" y="5600"/>
                        <a:pt x="5332" y="5595"/>
                      </a:cubicBezTo>
                      <a:close/>
                      <a:moveTo>
                        <a:pt x="5204" y="5558"/>
                      </a:moveTo>
                      <a:lnTo>
                        <a:pt x="5204" y="5558"/>
                      </a:lnTo>
                      <a:cubicBezTo>
                        <a:pt x="5186" y="5553"/>
                        <a:pt x="5176" y="5534"/>
                        <a:pt x="5182" y="5516"/>
                      </a:cubicBezTo>
                      <a:cubicBezTo>
                        <a:pt x="5187" y="5499"/>
                        <a:pt x="5206" y="5489"/>
                        <a:pt x="5223" y="5494"/>
                      </a:cubicBezTo>
                      <a:lnTo>
                        <a:pt x="5223" y="5494"/>
                      </a:lnTo>
                      <a:cubicBezTo>
                        <a:pt x="5241" y="5499"/>
                        <a:pt x="5251" y="5518"/>
                        <a:pt x="5246" y="5536"/>
                      </a:cubicBezTo>
                      <a:cubicBezTo>
                        <a:pt x="5240" y="5553"/>
                        <a:pt x="5222" y="5563"/>
                        <a:pt x="5204" y="5558"/>
                      </a:cubicBezTo>
                      <a:close/>
                      <a:moveTo>
                        <a:pt x="5075" y="5519"/>
                      </a:moveTo>
                      <a:lnTo>
                        <a:pt x="5075" y="5519"/>
                      </a:lnTo>
                      <a:cubicBezTo>
                        <a:pt x="5058" y="5513"/>
                        <a:pt x="5048" y="5494"/>
                        <a:pt x="5054" y="5477"/>
                      </a:cubicBezTo>
                      <a:cubicBezTo>
                        <a:pt x="5060" y="5459"/>
                        <a:pt x="5079" y="5450"/>
                        <a:pt x="5096" y="5456"/>
                      </a:cubicBezTo>
                      <a:lnTo>
                        <a:pt x="5097" y="5456"/>
                      </a:lnTo>
                      <a:cubicBezTo>
                        <a:pt x="5114" y="5462"/>
                        <a:pt x="5123" y="5480"/>
                        <a:pt x="5118" y="5498"/>
                      </a:cubicBezTo>
                      <a:cubicBezTo>
                        <a:pt x="5112" y="5515"/>
                        <a:pt x="5093" y="5525"/>
                        <a:pt x="5075" y="5519"/>
                      </a:cubicBezTo>
                      <a:close/>
                      <a:moveTo>
                        <a:pt x="4948" y="5479"/>
                      </a:moveTo>
                      <a:lnTo>
                        <a:pt x="4948" y="5479"/>
                      </a:lnTo>
                      <a:cubicBezTo>
                        <a:pt x="4931" y="5473"/>
                        <a:pt x="4921" y="5454"/>
                        <a:pt x="4927" y="5437"/>
                      </a:cubicBezTo>
                      <a:cubicBezTo>
                        <a:pt x="4933" y="5419"/>
                        <a:pt x="4952" y="5410"/>
                        <a:pt x="4969" y="5415"/>
                      </a:cubicBezTo>
                      <a:lnTo>
                        <a:pt x="4969" y="5415"/>
                      </a:lnTo>
                      <a:cubicBezTo>
                        <a:pt x="4987" y="5421"/>
                        <a:pt x="4996" y="5440"/>
                        <a:pt x="4990" y="5458"/>
                      </a:cubicBezTo>
                      <a:cubicBezTo>
                        <a:pt x="4985" y="5475"/>
                        <a:pt x="4966" y="5485"/>
                        <a:pt x="4948" y="5479"/>
                      </a:cubicBezTo>
                      <a:close/>
                      <a:moveTo>
                        <a:pt x="4821" y="5436"/>
                      </a:moveTo>
                      <a:lnTo>
                        <a:pt x="4821" y="5436"/>
                      </a:lnTo>
                      <a:cubicBezTo>
                        <a:pt x="4803" y="5430"/>
                        <a:pt x="4795" y="5411"/>
                        <a:pt x="4801" y="5394"/>
                      </a:cubicBezTo>
                      <a:cubicBezTo>
                        <a:pt x="4807" y="5376"/>
                        <a:pt x="4826" y="5367"/>
                        <a:pt x="4844" y="5374"/>
                      </a:cubicBezTo>
                      <a:lnTo>
                        <a:pt x="4844" y="5374"/>
                      </a:lnTo>
                      <a:cubicBezTo>
                        <a:pt x="4861" y="5380"/>
                        <a:pt x="4870" y="5399"/>
                        <a:pt x="4863" y="5417"/>
                      </a:cubicBezTo>
                      <a:cubicBezTo>
                        <a:pt x="4857" y="5434"/>
                        <a:pt x="4838" y="5443"/>
                        <a:pt x="4821" y="5436"/>
                      </a:cubicBezTo>
                      <a:close/>
                      <a:moveTo>
                        <a:pt x="4695" y="5393"/>
                      </a:moveTo>
                      <a:lnTo>
                        <a:pt x="4694" y="5393"/>
                      </a:lnTo>
                      <a:cubicBezTo>
                        <a:pt x="4677" y="5387"/>
                        <a:pt x="4668" y="5367"/>
                        <a:pt x="4675" y="5350"/>
                      </a:cubicBezTo>
                      <a:cubicBezTo>
                        <a:pt x="4681" y="5333"/>
                        <a:pt x="4700" y="5324"/>
                        <a:pt x="4718" y="5330"/>
                      </a:cubicBezTo>
                      <a:lnTo>
                        <a:pt x="4718" y="5330"/>
                      </a:lnTo>
                      <a:cubicBezTo>
                        <a:pt x="4735" y="5337"/>
                        <a:pt x="4744" y="5356"/>
                        <a:pt x="4737" y="5373"/>
                      </a:cubicBezTo>
                      <a:cubicBezTo>
                        <a:pt x="4731" y="5390"/>
                        <a:pt x="4712" y="5399"/>
                        <a:pt x="4695" y="5393"/>
                      </a:cubicBezTo>
                      <a:close/>
                      <a:moveTo>
                        <a:pt x="4568" y="5347"/>
                      </a:moveTo>
                      <a:lnTo>
                        <a:pt x="4568" y="5347"/>
                      </a:lnTo>
                      <a:cubicBezTo>
                        <a:pt x="4551" y="5340"/>
                        <a:pt x="4543" y="5321"/>
                        <a:pt x="4550" y="5304"/>
                      </a:cubicBezTo>
                      <a:cubicBezTo>
                        <a:pt x="4557" y="5287"/>
                        <a:pt x="4576" y="5278"/>
                        <a:pt x="4593" y="5285"/>
                      </a:cubicBezTo>
                      <a:lnTo>
                        <a:pt x="4593" y="5285"/>
                      </a:lnTo>
                      <a:cubicBezTo>
                        <a:pt x="4610" y="5292"/>
                        <a:pt x="4619" y="5312"/>
                        <a:pt x="4612" y="5329"/>
                      </a:cubicBezTo>
                      <a:cubicBezTo>
                        <a:pt x="4605" y="5346"/>
                        <a:pt x="4585" y="5354"/>
                        <a:pt x="4568" y="5347"/>
                      </a:cubicBezTo>
                      <a:close/>
                      <a:moveTo>
                        <a:pt x="4443" y="5300"/>
                      </a:moveTo>
                      <a:lnTo>
                        <a:pt x="4443" y="5300"/>
                      </a:lnTo>
                      <a:cubicBezTo>
                        <a:pt x="4426" y="5293"/>
                        <a:pt x="4418" y="5274"/>
                        <a:pt x="4425" y="5257"/>
                      </a:cubicBezTo>
                      <a:cubicBezTo>
                        <a:pt x="4432" y="5239"/>
                        <a:pt x="4451" y="5231"/>
                        <a:pt x="4468" y="5238"/>
                      </a:cubicBezTo>
                      <a:lnTo>
                        <a:pt x="4468" y="5238"/>
                      </a:lnTo>
                      <a:cubicBezTo>
                        <a:pt x="4485" y="5245"/>
                        <a:pt x="4494" y="5265"/>
                        <a:pt x="4487" y="5282"/>
                      </a:cubicBezTo>
                      <a:cubicBezTo>
                        <a:pt x="4480" y="5299"/>
                        <a:pt x="4460" y="5307"/>
                        <a:pt x="4443" y="5300"/>
                      </a:cubicBezTo>
                      <a:close/>
                      <a:moveTo>
                        <a:pt x="4319" y="5250"/>
                      </a:moveTo>
                      <a:lnTo>
                        <a:pt x="4319" y="5250"/>
                      </a:lnTo>
                      <a:cubicBezTo>
                        <a:pt x="4302" y="5243"/>
                        <a:pt x="4294" y="5223"/>
                        <a:pt x="4301" y="5206"/>
                      </a:cubicBezTo>
                      <a:cubicBezTo>
                        <a:pt x="4309" y="5189"/>
                        <a:pt x="4328" y="5182"/>
                        <a:pt x="4345" y="5189"/>
                      </a:cubicBezTo>
                      <a:lnTo>
                        <a:pt x="4345" y="5189"/>
                      </a:lnTo>
                      <a:cubicBezTo>
                        <a:pt x="4362" y="5196"/>
                        <a:pt x="4370" y="5216"/>
                        <a:pt x="4363" y="5233"/>
                      </a:cubicBezTo>
                      <a:cubicBezTo>
                        <a:pt x="4355" y="5250"/>
                        <a:pt x="4336" y="5257"/>
                        <a:pt x="4319" y="5250"/>
                      </a:cubicBezTo>
                      <a:close/>
                      <a:moveTo>
                        <a:pt x="4195" y="5199"/>
                      </a:moveTo>
                      <a:lnTo>
                        <a:pt x="4195" y="5199"/>
                      </a:lnTo>
                      <a:cubicBezTo>
                        <a:pt x="4179" y="5192"/>
                        <a:pt x="4171" y="5172"/>
                        <a:pt x="4178" y="5155"/>
                      </a:cubicBezTo>
                      <a:cubicBezTo>
                        <a:pt x="4186" y="5138"/>
                        <a:pt x="4205" y="5131"/>
                        <a:pt x="4222" y="5138"/>
                      </a:cubicBezTo>
                      <a:lnTo>
                        <a:pt x="4222" y="5138"/>
                      </a:lnTo>
                      <a:cubicBezTo>
                        <a:pt x="4239" y="5145"/>
                        <a:pt x="4247" y="5165"/>
                        <a:pt x="4239" y="5182"/>
                      </a:cubicBezTo>
                      <a:cubicBezTo>
                        <a:pt x="4232" y="5199"/>
                        <a:pt x="4212" y="5206"/>
                        <a:pt x="4195" y="5199"/>
                      </a:cubicBezTo>
                      <a:close/>
                      <a:moveTo>
                        <a:pt x="4073" y="5145"/>
                      </a:moveTo>
                      <a:lnTo>
                        <a:pt x="4073" y="5145"/>
                      </a:lnTo>
                      <a:cubicBezTo>
                        <a:pt x="4056" y="5138"/>
                        <a:pt x="4049" y="5118"/>
                        <a:pt x="4056" y="5101"/>
                      </a:cubicBezTo>
                      <a:cubicBezTo>
                        <a:pt x="4064" y="5085"/>
                        <a:pt x="4083" y="5077"/>
                        <a:pt x="4100" y="5084"/>
                      </a:cubicBezTo>
                      <a:lnTo>
                        <a:pt x="4100" y="5084"/>
                      </a:lnTo>
                      <a:cubicBezTo>
                        <a:pt x="4117" y="5092"/>
                        <a:pt x="4125" y="5112"/>
                        <a:pt x="4117" y="5128"/>
                      </a:cubicBezTo>
                      <a:cubicBezTo>
                        <a:pt x="4110" y="5145"/>
                        <a:pt x="4090" y="5153"/>
                        <a:pt x="4073" y="5145"/>
                      </a:cubicBezTo>
                      <a:close/>
                      <a:moveTo>
                        <a:pt x="3951" y="5091"/>
                      </a:moveTo>
                      <a:lnTo>
                        <a:pt x="3951" y="5091"/>
                      </a:lnTo>
                      <a:cubicBezTo>
                        <a:pt x="3934" y="5083"/>
                        <a:pt x="3927" y="5064"/>
                        <a:pt x="3934" y="5047"/>
                      </a:cubicBezTo>
                      <a:cubicBezTo>
                        <a:pt x="3942" y="5030"/>
                        <a:pt x="3962" y="5022"/>
                        <a:pt x="3978" y="5030"/>
                      </a:cubicBezTo>
                      <a:lnTo>
                        <a:pt x="3978" y="5030"/>
                      </a:lnTo>
                      <a:cubicBezTo>
                        <a:pt x="3995" y="5037"/>
                        <a:pt x="4003" y="5057"/>
                        <a:pt x="3995" y="5074"/>
                      </a:cubicBezTo>
                      <a:cubicBezTo>
                        <a:pt x="3988" y="5091"/>
                        <a:pt x="3968" y="5098"/>
                        <a:pt x="3951" y="5091"/>
                      </a:cubicBezTo>
                      <a:close/>
                      <a:moveTo>
                        <a:pt x="3830" y="5033"/>
                      </a:moveTo>
                      <a:lnTo>
                        <a:pt x="3830" y="5032"/>
                      </a:lnTo>
                      <a:cubicBezTo>
                        <a:pt x="3814" y="5024"/>
                        <a:pt x="3807" y="5005"/>
                        <a:pt x="3815" y="4988"/>
                      </a:cubicBezTo>
                      <a:cubicBezTo>
                        <a:pt x="3823" y="4971"/>
                        <a:pt x="3843" y="4964"/>
                        <a:pt x="3859" y="4972"/>
                      </a:cubicBezTo>
                      <a:lnTo>
                        <a:pt x="3859" y="4973"/>
                      </a:lnTo>
                      <a:cubicBezTo>
                        <a:pt x="3876" y="4981"/>
                        <a:pt x="3883" y="5000"/>
                        <a:pt x="3875" y="5017"/>
                      </a:cubicBezTo>
                      <a:cubicBezTo>
                        <a:pt x="3867" y="5034"/>
                        <a:pt x="3847" y="5041"/>
                        <a:pt x="3830" y="5033"/>
                      </a:cubicBezTo>
                      <a:close/>
                      <a:moveTo>
                        <a:pt x="3709" y="4973"/>
                      </a:moveTo>
                      <a:lnTo>
                        <a:pt x="3709" y="4973"/>
                      </a:lnTo>
                      <a:cubicBezTo>
                        <a:pt x="3693" y="4965"/>
                        <a:pt x="3687" y="4945"/>
                        <a:pt x="3695" y="4928"/>
                      </a:cubicBezTo>
                      <a:cubicBezTo>
                        <a:pt x="3704" y="4912"/>
                        <a:pt x="3724" y="4906"/>
                        <a:pt x="3740" y="4914"/>
                      </a:cubicBezTo>
                      <a:lnTo>
                        <a:pt x="3740" y="4914"/>
                      </a:lnTo>
                      <a:cubicBezTo>
                        <a:pt x="3757" y="4923"/>
                        <a:pt x="3763" y="4943"/>
                        <a:pt x="3754" y="4959"/>
                      </a:cubicBezTo>
                      <a:cubicBezTo>
                        <a:pt x="3746" y="4976"/>
                        <a:pt x="3726" y="4982"/>
                        <a:pt x="3709" y="4973"/>
                      </a:cubicBezTo>
                      <a:close/>
                      <a:moveTo>
                        <a:pt x="3592" y="4911"/>
                      </a:moveTo>
                      <a:lnTo>
                        <a:pt x="3592" y="4911"/>
                      </a:lnTo>
                      <a:cubicBezTo>
                        <a:pt x="3575" y="4902"/>
                        <a:pt x="3569" y="4882"/>
                        <a:pt x="3577" y="4866"/>
                      </a:cubicBezTo>
                      <a:cubicBezTo>
                        <a:pt x="3586" y="4850"/>
                        <a:pt x="3606" y="4843"/>
                        <a:pt x="3622" y="4852"/>
                      </a:cubicBezTo>
                      <a:lnTo>
                        <a:pt x="3623" y="4852"/>
                      </a:lnTo>
                      <a:cubicBezTo>
                        <a:pt x="3639" y="4860"/>
                        <a:pt x="3645" y="4881"/>
                        <a:pt x="3637" y="4897"/>
                      </a:cubicBezTo>
                      <a:cubicBezTo>
                        <a:pt x="3628" y="4913"/>
                        <a:pt x="3608" y="4919"/>
                        <a:pt x="3592" y="4911"/>
                      </a:cubicBezTo>
                      <a:close/>
                      <a:moveTo>
                        <a:pt x="3473" y="4846"/>
                      </a:moveTo>
                      <a:lnTo>
                        <a:pt x="3473" y="4846"/>
                      </a:lnTo>
                      <a:cubicBezTo>
                        <a:pt x="3457" y="4836"/>
                        <a:pt x="3452" y="4816"/>
                        <a:pt x="3461" y="4800"/>
                      </a:cubicBezTo>
                      <a:cubicBezTo>
                        <a:pt x="3471" y="4784"/>
                        <a:pt x="3491" y="4779"/>
                        <a:pt x="3507" y="4789"/>
                      </a:cubicBezTo>
                      <a:lnTo>
                        <a:pt x="3507" y="4789"/>
                      </a:lnTo>
                      <a:cubicBezTo>
                        <a:pt x="3523" y="4798"/>
                        <a:pt x="3528" y="4819"/>
                        <a:pt x="3519" y="4834"/>
                      </a:cubicBezTo>
                      <a:cubicBezTo>
                        <a:pt x="3509" y="4850"/>
                        <a:pt x="3489" y="4855"/>
                        <a:pt x="3473" y="4846"/>
                      </a:cubicBezTo>
                      <a:close/>
                      <a:moveTo>
                        <a:pt x="3357" y="4779"/>
                      </a:moveTo>
                      <a:lnTo>
                        <a:pt x="3357" y="4779"/>
                      </a:lnTo>
                      <a:cubicBezTo>
                        <a:pt x="3341" y="4770"/>
                        <a:pt x="3336" y="4749"/>
                        <a:pt x="3346" y="4734"/>
                      </a:cubicBezTo>
                      <a:cubicBezTo>
                        <a:pt x="3355" y="4718"/>
                        <a:pt x="3376" y="4713"/>
                        <a:pt x="3392" y="4722"/>
                      </a:cubicBezTo>
                      <a:lnTo>
                        <a:pt x="3392" y="4722"/>
                      </a:lnTo>
                      <a:cubicBezTo>
                        <a:pt x="3407" y="4732"/>
                        <a:pt x="3413" y="4752"/>
                        <a:pt x="3403" y="4768"/>
                      </a:cubicBezTo>
                      <a:cubicBezTo>
                        <a:pt x="3394" y="4784"/>
                        <a:pt x="3373" y="4789"/>
                        <a:pt x="3357" y="4779"/>
                      </a:cubicBezTo>
                      <a:close/>
                      <a:moveTo>
                        <a:pt x="3243" y="4709"/>
                      </a:moveTo>
                      <a:lnTo>
                        <a:pt x="3242" y="4709"/>
                      </a:lnTo>
                      <a:cubicBezTo>
                        <a:pt x="3227" y="4699"/>
                        <a:pt x="3223" y="4678"/>
                        <a:pt x="3233" y="4663"/>
                      </a:cubicBezTo>
                      <a:cubicBezTo>
                        <a:pt x="3243" y="4647"/>
                        <a:pt x="3264" y="4643"/>
                        <a:pt x="3279" y="4653"/>
                      </a:cubicBezTo>
                      <a:lnTo>
                        <a:pt x="3279" y="4653"/>
                      </a:lnTo>
                      <a:cubicBezTo>
                        <a:pt x="3294" y="4663"/>
                        <a:pt x="3299" y="4684"/>
                        <a:pt x="3289" y="4699"/>
                      </a:cubicBezTo>
                      <a:cubicBezTo>
                        <a:pt x="3279" y="4715"/>
                        <a:pt x="3258" y="4719"/>
                        <a:pt x="3243" y="4709"/>
                      </a:cubicBezTo>
                      <a:close/>
                      <a:moveTo>
                        <a:pt x="3129" y="4637"/>
                      </a:moveTo>
                      <a:lnTo>
                        <a:pt x="3129" y="4637"/>
                      </a:lnTo>
                      <a:cubicBezTo>
                        <a:pt x="3114" y="4626"/>
                        <a:pt x="3110" y="4605"/>
                        <a:pt x="3121" y="4590"/>
                      </a:cubicBezTo>
                      <a:cubicBezTo>
                        <a:pt x="3131" y="4575"/>
                        <a:pt x="3152" y="4572"/>
                        <a:pt x="3167" y="4582"/>
                      </a:cubicBezTo>
                      <a:lnTo>
                        <a:pt x="3167" y="4582"/>
                      </a:lnTo>
                      <a:cubicBezTo>
                        <a:pt x="3182" y="4593"/>
                        <a:pt x="3186" y="4614"/>
                        <a:pt x="3175" y="4629"/>
                      </a:cubicBezTo>
                      <a:cubicBezTo>
                        <a:pt x="3165" y="4644"/>
                        <a:pt x="3144" y="4647"/>
                        <a:pt x="3129" y="4637"/>
                      </a:cubicBezTo>
                      <a:close/>
                      <a:moveTo>
                        <a:pt x="3019" y="4561"/>
                      </a:moveTo>
                      <a:lnTo>
                        <a:pt x="3019" y="4561"/>
                      </a:lnTo>
                      <a:cubicBezTo>
                        <a:pt x="3004" y="4550"/>
                        <a:pt x="3000" y="4530"/>
                        <a:pt x="3011" y="4515"/>
                      </a:cubicBezTo>
                      <a:cubicBezTo>
                        <a:pt x="3022" y="4500"/>
                        <a:pt x="3042" y="4496"/>
                        <a:pt x="3057" y="4506"/>
                      </a:cubicBezTo>
                      <a:lnTo>
                        <a:pt x="3057" y="4506"/>
                      </a:lnTo>
                      <a:cubicBezTo>
                        <a:pt x="3073" y="4517"/>
                        <a:pt x="3076" y="4538"/>
                        <a:pt x="3066" y="4553"/>
                      </a:cubicBezTo>
                      <a:cubicBezTo>
                        <a:pt x="3055" y="4568"/>
                        <a:pt x="3034" y="4572"/>
                        <a:pt x="3019" y="4561"/>
                      </a:cubicBezTo>
                      <a:close/>
                      <a:moveTo>
                        <a:pt x="2910" y="4483"/>
                      </a:moveTo>
                      <a:lnTo>
                        <a:pt x="2910" y="4483"/>
                      </a:lnTo>
                      <a:cubicBezTo>
                        <a:pt x="2895" y="4471"/>
                        <a:pt x="2892" y="4450"/>
                        <a:pt x="2903" y="4436"/>
                      </a:cubicBezTo>
                      <a:cubicBezTo>
                        <a:pt x="2915" y="4421"/>
                        <a:pt x="2935" y="4418"/>
                        <a:pt x="2950" y="4430"/>
                      </a:cubicBezTo>
                      <a:lnTo>
                        <a:pt x="2950" y="4430"/>
                      </a:lnTo>
                      <a:cubicBezTo>
                        <a:pt x="2965" y="4441"/>
                        <a:pt x="2968" y="4462"/>
                        <a:pt x="2956" y="4476"/>
                      </a:cubicBezTo>
                      <a:cubicBezTo>
                        <a:pt x="2945" y="4491"/>
                        <a:pt x="2924" y="4494"/>
                        <a:pt x="2910" y="4483"/>
                      </a:cubicBezTo>
                      <a:close/>
                      <a:moveTo>
                        <a:pt x="2803" y="4400"/>
                      </a:moveTo>
                      <a:lnTo>
                        <a:pt x="2803" y="4400"/>
                      </a:lnTo>
                      <a:cubicBezTo>
                        <a:pt x="2789" y="4389"/>
                        <a:pt x="2787" y="4368"/>
                        <a:pt x="2798" y="4353"/>
                      </a:cubicBezTo>
                      <a:cubicBezTo>
                        <a:pt x="2810" y="4339"/>
                        <a:pt x="2831" y="4337"/>
                        <a:pt x="2845" y="4349"/>
                      </a:cubicBezTo>
                      <a:lnTo>
                        <a:pt x="2845" y="4349"/>
                      </a:lnTo>
                      <a:cubicBezTo>
                        <a:pt x="2860" y="4361"/>
                        <a:pt x="2862" y="4382"/>
                        <a:pt x="2850" y="4396"/>
                      </a:cubicBezTo>
                      <a:cubicBezTo>
                        <a:pt x="2838" y="4410"/>
                        <a:pt x="2817" y="4412"/>
                        <a:pt x="2803" y="4400"/>
                      </a:cubicBezTo>
                      <a:close/>
                      <a:moveTo>
                        <a:pt x="2700" y="4314"/>
                      </a:moveTo>
                      <a:lnTo>
                        <a:pt x="2699" y="4314"/>
                      </a:lnTo>
                      <a:cubicBezTo>
                        <a:pt x="2686" y="4302"/>
                        <a:pt x="2684" y="4281"/>
                        <a:pt x="2697" y="4267"/>
                      </a:cubicBezTo>
                      <a:cubicBezTo>
                        <a:pt x="2709" y="4254"/>
                        <a:pt x="2730" y="4252"/>
                        <a:pt x="2744" y="4264"/>
                      </a:cubicBezTo>
                      <a:lnTo>
                        <a:pt x="2744" y="4264"/>
                      </a:lnTo>
                      <a:cubicBezTo>
                        <a:pt x="2757" y="4277"/>
                        <a:pt x="2759" y="4298"/>
                        <a:pt x="2747" y="4312"/>
                      </a:cubicBezTo>
                      <a:cubicBezTo>
                        <a:pt x="2734" y="4325"/>
                        <a:pt x="2713" y="4327"/>
                        <a:pt x="2700" y="4314"/>
                      </a:cubicBezTo>
                      <a:close/>
                      <a:moveTo>
                        <a:pt x="2599" y="4225"/>
                      </a:moveTo>
                      <a:lnTo>
                        <a:pt x="2599" y="4225"/>
                      </a:lnTo>
                      <a:cubicBezTo>
                        <a:pt x="2586" y="4212"/>
                        <a:pt x="2585" y="4191"/>
                        <a:pt x="2598" y="4178"/>
                      </a:cubicBezTo>
                      <a:cubicBezTo>
                        <a:pt x="2610" y="4164"/>
                        <a:pt x="2631" y="4164"/>
                        <a:pt x="2645" y="4176"/>
                      </a:cubicBezTo>
                      <a:lnTo>
                        <a:pt x="2645" y="4177"/>
                      </a:lnTo>
                      <a:cubicBezTo>
                        <a:pt x="2658" y="4189"/>
                        <a:pt x="2659" y="4210"/>
                        <a:pt x="2646" y="4224"/>
                      </a:cubicBezTo>
                      <a:cubicBezTo>
                        <a:pt x="2634" y="4237"/>
                        <a:pt x="2613" y="4238"/>
                        <a:pt x="2599" y="4225"/>
                      </a:cubicBezTo>
                      <a:close/>
                      <a:moveTo>
                        <a:pt x="2502" y="4131"/>
                      </a:moveTo>
                      <a:lnTo>
                        <a:pt x="2502" y="4131"/>
                      </a:lnTo>
                      <a:cubicBezTo>
                        <a:pt x="2489" y="4118"/>
                        <a:pt x="2490" y="4096"/>
                        <a:pt x="2503" y="4084"/>
                      </a:cubicBezTo>
                      <a:cubicBezTo>
                        <a:pt x="2516" y="4071"/>
                        <a:pt x="2538" y="4071"/>
                        <a:pt x="2550" y="4085"/>
                      </a:cubicBezTo>
                      <a:lnTo>
                        <a:pt x="2550" y="4085"/>
                      </a:lnTo>
                      <a:cubicBezTo>
                        <a:pt x="2563" y="4098"/>
                        <a:pt x="2563" y="4119"/>
                        <a:pt x="2549" y="4132"/>
                      </a:cubicBezTo>
                      <a:cubicBezTo>
                        <a:pt x="2536" y="4145"/>
                        <a:pt x="2515" y="4144"/>
                        <a:pt x="2502" y="4131"/>
                      </a:cubicBezTo>
                      <a:close/>
                      <a:moveTo>
                        <a:pt x="2410" y="4033"/>
                      </a:moveTo>
                      <a:lnTo>
                        <a:pt x="2410" y="4033"/>
                      </a:lnTo>
                      <a:cubicBezTo>
                        <a:pt x="2398" y="4019"/>
                        <a:pt x="2399" y="3998"/>
                        <a:pt x="2413" y="3985"/>
                      </a:cubicBezTo>
                      <a:cubicBezTo>
                        <a:pt x="2427" y="3973"/>
                        <a:pt x="2448" y="3975"/>
                        <a:pt x="2460" y="3988"/>
                      </a:cubicBezTo>
                      <a:lnTo>
                        <a:pt x="2460" y="3988"/>
                      </a:lnTo>
                      <a:cubicBezTo>
                        <a:pt x="2472" y="4002"/>
                        <a:pt x="2471" y="4023"/>
                        <a:pt x="2457" y="4035"/>
                      </a:cubicBezTo>
                      <a:cubicBezTo>
                        <a:pt x="2443" y="4048"/>
                        <a:pt x="2422" y="4046"/>
                        <a:pt x="2410" y="4033"/>
                      </a:cubicBezTo>
                      <a:close/>
                      <a:moveTo>
                        <a:pt x="2323" y="3929"/>
                      </a:moveTo>
                      <a:lnTo>
                        <a:pt x="2323" y="3929"/>
                      </a:lnTo>
                      <a:cubicBezTo>
                        <a:pt x="2312" y="3915"/>
                        <a:pt x="2314" y="3894"/>
                        <a:pt x="2328" y="3882"/>
                      </a:cubicBezTo>
                      <a:cubicBezTo>
                        <a:pt x="2343" y="3871"/>
                        <a:pt x="2364" y="3873"/>
                        <a:pt x="2375" y="3888"/>
                      </a:cubicBezTo>
                      <a:lnTo>
                        <a:pt x="2375" y="3888"/>
                      </a:lnTo>
                      <a:cubicBezTo>
                        <a:pt x="2387" y="3902"/>
                        <a:pt x="2384" y="3923"/>
                        <a:pt x="2370" y="3935"/>
                      </a:cubicBezTo>
                      <a:cubicBezTo>
                        <a:pt x="2356" y="3946"/>
                        <a:pt x="2335" y="3944"/>
                        <a:pt x="2323" y="3929"/>
                      </a:cubicBezTo>
                      <a:close/>
                      <a:moveTo>
                        <a:pt x="2242" y="3821"/>
                      </a:moveTo>
                      <a:lnTo>
                        <a:pt x="2242" y="3821"/>
                      </a:lnTo>
                      <a:cubicBezTo>
                        <a:pt x="2232" y="3806"/>
                        <a:pt x="2235" y="3785"/>
                        <a:pt x="2250" y="3774"/>
                      </a:cubicBezTo>
                      <a:cubicBezTo>
                        <a:pt x="2265" y="3764"/>
                        <a:pt x="2286" y="3767"/>
                        <a:pt x="2296" y="3782"/>
                      </a:cubicBezTo>
                      <a:lnTo>
                        <a:pt x="2297" y="3782"/>
                      </a:lnTo>
                      <a:cubicBezTo>
                        <a:pt x="2307" y="3797"/>
                        <a:pt x="2304" y="3818"/>
                        <a:pt x="2289" y="3829"/>
                      </a:cubicBezTo>
                      <a:cubicBezTo>
                        <a:pt x="2274" y="3839"/>
                        <a:pt x="2253" y="3836"/>
                        <a:pt x="2242" y="3821"/>
                      </a:cubicBezTo>
                      <a:close/>
                      <a:moveTo>
                        <a:pt x="2169" y="3707"/>
                      </a:moveTo>
                      <a:lnTo>
                        <a:pt x="2169" y="3707"/>
                      </a:lnTo>
                      <a:cubicBezTo>
                        <a:pt x="2159" y="3691"/>
                        <a:pt x="2164" y="3670"/>
                        <a:pt x="2180" y="3661"/>
                      </a:cubicBezTo>
                      <a:cubicBezTo>
                        <a:pt x="2196" y="3651"/>
                        <a:pt x="2216" y="3656"/>
                        <a:pt x="2226" y="3672"/>
                      </a:cubicBezTo>
                      <a:lnTo>
                        <a:pt x="2226" y="3672"/>
                      </a:lnTo>
                      <a:cubicBezTo>
                        <a:pt x="2235" y="3688"/>
                        <a:pt x="2230" y="3709"/>
                        <a:pt x="2214" y="3718"/>
                      </a:cubicBezTo>
                      <a:cubicBezTo>
                        <a:pt x="2199" y="3728"/>
                        <a:pt x="2178" y="3722"/>
                        <a:pt x="2169" y="3707"/>
                      </a:cubicBezTo>
                      <a:close/>
                      <a:moveTo>
                        <a:pt x="2104" y="3587"/>
                      </a:moveTo>
                      <a:lnTo>
                        <a:pt x="2104" y="3587"/>
                      </a:lnTo>
                      <a:cubicBezTo>
                        <a:pt x="2096" y="3570"/>
                        <a:pt x="2103" y="3550"/>
                        <a:pt x="2119" y="3542"/>
                      </a:cubicBezTo>
                      <a:cubicBezTo>
                        <a:pt x="2136" y="3534"/>
                        <a:pt x="2156" y="3541"/>
                        <a:pt x="2164" y="3557"/>
                      </a:cubicBezTo>
                      <a:lnTo>
                        <a:pt x="2164" y="3558"/>
                      </a:lnTo>
                      <a:cubicBezTo>
                        <a:pt x="2172" y="3574"/>
                        <a:pt x="2165" y="3594"/>
                        <a:pt x="2149" y="3602"/>
                      </a:cubicBezTo>
                      <a:cubicBezTo>
                        <a:pt x="2132" y="3610"/>
                        <a:pt x="2112" y="3603"/>
                        <a:pt x="2104" y="3587"/>
                      </a:cubicBezTo>
                      <a:close/>
                      <a:moveTo>
                        <a:pt x="2050" y="3461"/>
                      </a:moveTo>
                      <a:lnTo>
                        <a:pt x="2050" y="3461"/>
                      </a:lnTo>
                      <a:cubicBezTo>
                        <a:pt x="2044" y="3443"/>
                        <a:pt x="2053" y="3424"/>
                        <a:pt x="2070" y="3418"/>
                      </a:cubicBezTo>
                      <a:cubicBezTo>
                        <a:pt x="2088" y="3412"/>
                        <a:pt x="2107" y="3421"/>
                        <a:pt x="2113" y="3439"/>
                      </a:cubicBezTo>
                      <a:lnTo>
                        <a:pt x="2113" y="3439"/>
                      </a:lnTo>
                      <a:cubicBezTo>
                        <a:pt x="2119" y="3456"/>
                        <a:pt x="2110" y="3475"/>
                        <a:pt x="2092" y="3481"/>
                      </a:cubicBezTo>
                      <a:cubicBezTo>
                        <a:pt x="2075" y="3487"/>
                        <a:pt x="2056" y="3478"/>
                        <a:pt x="2050" y="3461"/>
                      </a:cubicBezTo>
                      <a:close/>
                      <a:moveTo>
                        <a:pt x="2009" y="3330"/>
                      </a:moveTo>
                      <a:lnTo>
                        <a:pt x="2009" y="3330"/>
                      </a:lnTo>
                      <a:cubicBezTo>
                        <a:pt x="2004" y="3312"/>
                        <a:pt x="2016" y="3294"/>
                        <a:pt x="2033" y="3290"/>
                      </a:cubicBezTo>
                      <a:cubicBezTo>
                        <a:pt x="2051" y="3286"/>
                        <a:pt x="2069" y="3297"/>
                        <a:pt x="2074" y="3315"/>
                      </a:cubicBezTo>
                      <a:lnTo>
                        <a:pt x="2074" y="3315"/>
                      </a:lnTo>
                      <a:cubicBezTo>
                        <a:pt x="2078" y="3333"/>
                        <a:pt x="2067" y="3351"/>
                        <a:pt x="2049" y="3355"/>
                      </a:cubicBezTo>
                      <a:cubicBezTo>
                        <a:pt x="2031" y="3359"/>
                        <a:pt x="2013" y="3348"/>
                        <a:pt x="2009" y="3330"/>
                      </a:cubicBezTo>
                      <a:close/>
                      <a:moveTo>
                        <a:pt x="1983" y="3195"/>
                      </a:moveTo>
                      <a:lnTo>
                        <a:pt x="1983" y="3195"/>
                      </a:lnTo>
                      <a:cubicBezTo>
                        <a:pt x="1981" y="3177"/>
                        <a:pt x="1994" y="3160"/>
                        <a:pt x="2012" y="3158"/>
                      </a:cubicBezTo>
                      <a:cubicBezTo>
                        <a:pt x="2031" y="3156"/>
                        <a:pt x="2047" y="3170"/>
                        <a:pt x="2049" y="3188"/>
                      </a:cubicBezTo>
                      <a:lnTo>
                        <a:pt x="2049" y="3188"/>
                      </a:lnTo>
                      <a:cubicBezTo>
                        <a:pt x="2051" y="3206"/>
                        <a:pt x="2038" y="3223"/>
                        <a:pt x="2019" y="3225"/>
                      </a:cubicBezTo>
                      <a:cubicBezTo>
                        <a:pt x="2001" y="3227"/>
                        <a:pt x="1985" y="3213"/>
                        <a:pt x="1983" y="3195"/>
                      </a:cubicBezTo>
                      <a:close/>
                      <a:moveTo>
                        <a:pt x="1974" y="3060"/>
                      </a:moveTo>
                      <a:lnTo>
                        <a:pt x="1974" y="3059"/>
                      </a:lnTo>
                      <a:cubicBezTo>
                        <a:pt x="1973" y="3041"/>
                        <a:pt x="1988" y="3026"/>
                        <a:pt x="2006" y="3025"/>
                      </a:cubicBezTo>
                      <a:cubicBezTo>
                        <a:pt x="2024" y="3025"/>
                        <a:pt x="2040" y="3039"/>
                        <a:pt x="2040" y="3058"/>
                      </a:cubicBezTo>
                      <a:lnTo>
                        <a:pt x="2040" y="3058"/>
                      </a:lnTo>
                      <a:cubicBezTo>
                        <a:pt x="2041" y="3076"/>
                        <a:pt x="2026" y="3091"/>
                        <a:pt x="2008" y="3092"/>
                      </a:cubicBezTo>
                      <a:cubicBezTo>
                        <a:pt x="1990" y="3092"/>
                        <a:pt x="1974" y="3078"/>
                        <a:pt x="1974" y="3060"/>
                      </a:cubicBezTo>
                      <a:close/>
                      <a:moveTo>
                        <a:pt x="1971" y="2926"/>
                      </a:moveTo>
                      <a:lnTo>
                        <a:pt x="1971" y="2926"/>
                      </a:lnTo>
                      <a:cubicBezTo>
                        <a:pt x="1970" y="2908"/>
                        <a:pt x="1985" y="2892"/>
                        <a:pt x="2003" y="2892"/>
                      </a:cubicBezTo>
                      <a:cubicBezTo>
                        <a:pt x="2022" y="2891"/>
                        <a:pt x="2037" y="2906"/>
                        <a:pt x="2037" y="2924"/>
                      </a:cubicBezTo>
                      <a:lnTo>
                        <a:pt x="2037" y="2924"/>
                      </a:lnTo>
                      <a:cubicBezTo>
                        <a:pt x="2038" y="2943"/>
                        <a:pt x="2023" y="2958"/>
                        <a:pt x="2005" y="2959"/>
                      </a:cubicBezTo>
                      <a:cubicBezTo>
                        <a:pt x="1987" y="2959"/>
                        <a:pt x="1971" y="2945"/>
                        <a:pt x="1971" y="2926"/>
                      </a:cubicBezTo>
                      <a:close/>
                      <a:moveTo>
                        <a:pt x="1963" y="2794"/>
                      </a:moveTo>
                      <a:lnTo>
                        <a:pt x="1963" y="2794"/>
                      </a:lnTo>
                      <a:cubicBezTo>
                        <a:pt x="1961" y="2776"/>
                        <a:pt x="1975" y="2760"/>
                        <a:pt x="1994" y="2759"/>
                      </a:cubicBezTo>
                      <a:cubicBezTo>
                        <a:pt x="2012" y="2757"/>
                        <a:pt x="2028" y="2771"/>
                        <a:pt x="2029" y="2790"/>
                      </a:cubicBezTo>
                      <a:lnTo>
                        <a:pt x="2029" y="2790"/>
                      </a:lnTo>
                      <a:cubicBezTo>
                        <a:pt x="2031" y="2808"/>
                        <a:pt x="2017" y="2824"/>
                        <a:pt x="1998" y="2825"/>
                      </a:cubicBezTo>
                      <a:cubicBezTo>
                        <a:pt x="1980" y="2827"/>
                        <a:pt x="1964" y="2813"/>
                        <a:pt x="1963" y="2794"/>
                      </a:cubicBezTo>
                      <a:close/>
                      <a:moveTo>
                        <a:pt x="1949" y="2663"/>
                      </a:moveTo>
                      <a:lnTo>
                        <a:pt x="1949" y="2663"/>
                      </a:lnTo>
                      <a:cubicBezTo>
                        <a:pt x="1947" y="2645"/>
                        <a:pt x="1960" y="2628"/>
                        <a:pt x="1979" y="2626"/>
                      </a:cubicBezTo>
                      <a:cubicBezTo>
                        <a:pt x="1997" y="2624"/>
                        <a:pt x="2013" y="2637"/>
                        <a:pt x="2016" y="2655"/>
                      </a:cubicBezTo>
                      <a:lnTo>
                        <a:pt x="2016" y="2655"/>
                      </a:lnTo>
                      <a:cubicBezTo>
                        <a:pt x="2018" y="2674"/>
                        <a:pt x="2005" y="2690"/>
                        <a:pt x="1986" y="2692"/>
                      </a:cubicBezTo>
                      <a:cubicBezTo>
                        <a:pt x="1968" y="2695"/>
                        <a:pt x="1952" y="2681"/>
                        <a:pt x="1949" y="2663"/>
                      </a:cubicBezTo>
                      <a:close/>
                      <a:moveTo>
                        <a:pt x="1931" y="2532"/>
                      </a:moveTo>
                      <a:lnTo>
                        <a:pt x="1931" y="2532"/>
                      </a:lnTo>
                      <a:cubicBezTo>
                        <a:pt x="1928" y="2514"/>
                        <a:pt x="1941" y="2497"/>
                        <a:pt x="1959" y="2494"/>
                      </a:cubicBezTo>
                      <a:cubicBezTo>
                        <a:pt x="1977" y="2492"/>
                        <a:pt x="1994" y="2504"/>
                        <a:pt x="1997" y="2522"/>
                      </a:cubicBezTo>
                      <a:lnTo>
                        <a:pt x="1997" y="2522"/>
                      </a:lnTo>
                      <a:cubicBezTo>
                        <a:pt x="2000" y="2541"/>
                        <a:pt x="1987" y="2558"/>
                        <a:pt x="1969" y="2560"/>
                      </a:cubicBezTo>
                      <a:cubicBezTo>
                        <a:pt x="1951" y="2563"/>
                        <a:pt x="1934" y="2550"/>
                        <a:pt x="1931" y="2532"/>
                      </a:cubicBezTo>
                      <a:close/>
                      <a:moveTo>
                        <a:pt x="1908" y="2402"/>
                      </a:moveTo>
                      <a:lnTo>
                        <a:pt x="1908" y="2402"/>
                      </a:lnTo>
                      <a:cubicBezTo>
                        <a:pt x="1904" y="2384"/>
                        <a:pt x="1916" y="2367"/>
                        <a:pt x="1934" y="2363"/>
                      </a:cubicBezTo>
                      <a:cubicBezTo>
                        <a:pt x="1952" y="2360"/>
                        <a:pt x="1970" y="2372"/>
                        <a:pt x="1973" y="2390"/>
                      </a:cubicBezTo>
                      <a:lnTo>
                        <a:pt x="1973" y="2390"/>
                      </a:lnTo>
                      <a:cubicBezTo>
                        <a:pt x="1977" y="2408"/>
                        <a:pt x="1965" y="2425"/>
                        <a:pt x="1947" y="2429"/>
                      </a:cubicBezTo>
                      <a:cubicBezTo>
                        <a:pt x="1928" y="2432"/>
                        <a:pt x="1911" y="2420"/>
                        <a:pt x="1908" y="2402"/>
                      </a:cubicBezTo>
                      <a:close/>
                      <a:moveTo>
                        <a:pt x="1879" y="2273"/>
                      </a:moveTo>
                      <a:lnTo>
                        <a:pt x="1879" y="2273"/>
                      </a:lnTo>
                      <a:cubicBezTo>
                        <a:pt x="1875" y="2255"/>
                        <a:pt x="1887" y="2237"/>
                        <a:pt x="1905" y="2233"/>
                      </a:cubicBezTo>
                      <a:cubicBezTo>
                        <a:pt x="1923" y="2229"/>
                        <a:pt x="1940" y="2240"/>
                        <a:pt x="1944" y="2258"/>
                      </a:cubicBezTo>
                      <a:lnTo>
                        <a:pt x="1944" y="2258"/>
                      </a:lnTo>
                      <a:cubicBezTo>
                        <a:pt x="1948" y="2276"/>
                        <a:pt x="1937" y="2294"/>
                        <a:pt x="1919" y="2298"/>
                      </a:cubicBezTo>
                      <a:cubicBezTo>
                        <a:pt x="1901" y="2302"/>
                        <a:pt x="1883" y="2291"/>
                        <a:pt x="1879" y="2273"/>
                      </a:cubicBezTo>
                      <a:close/>
                      <a:moveTo>
                        <a:pt x="1846" y="2145"/>
                      </a:moveTo>
                      <a:lnTo>
                        <a:pt x="1846" y="2145"/>
                      </a:lnTo>
                      <a:cubicBezTo>
                        <a:pt x="1841" y="2127"/>
                        <a:pt x="1852" y="2109"/>
                        <a:pt x="1870" y="2104"/>
                      </a:cubicBezTo>
                      <a:cubicBezTo>
                        <a:pt x="1887" y="2099"/>
                        <a:pt x="1906" y="2110"/>
                        <a:pt x="1911" y="2128"/>
                      </a:cubicBezTo>
                      <a:lnTo>
                        <a:pt x="1911" y="2128"/>
                      </a:lnTo>
                      <a:cubicBezTo>
                        <a:pt x="1915" y="2145"/>
                        <a:pt x="1905" y="2164"/>
                        <a:pt x="1887" y="2169"/>
                      </a:cubicBezTo>
                      <a:cubicBezTo>
                        <a:pt x="1870" y="2173"/>
                        <a:pt x="1851" y="2163"/>
                        <a:pt x="1846" y="2145"/>
                      </a:cubicBezTo>
                      <a:close/>
                      <a:moveTo>
                        <a:pt x="1809" y="2018"/>
                      </a:moveTo>
                      <a:lnTo>
                        <a:pt x="1809" y="2018"/>
                      </a:lnTo>
                      <a:cubicBezTo>
                        <a:pt x="1803" y="2001"/>
                        <a:pt x="1813" y="1982"/>
                        <a:pt x="1831" y="1977"/>
                      </a:cubicBezTo>
                      <a:cubicBezTo>
                        <a:pt x="1848" y="1971"/>
                        <a:pt x="1867" y="1981"/>
                        <a:pt x="1872" y="1999"/>
                      </a:cubicBezTo>
                      <a:lnTo>
                        <a:pt x="1872" y="1999"/>
                      </a:lnTo>
                      <a:cubicBezTo>
                        <a:pt x="1878" y="2017"/>
                        <a:pt x="1868" y="2035"/>
                        <a:pt x="1850" y="2041"/>
                      </a:cubicBezTo>
                      <a:cubicBezTo>
                        <a:pt x="1833" y="2046"/>
                        <a:pt x="1814" y="2036"/>
                        <a:pt x="1809" y="2018"/>
                      </a:cubicBezTo>
                      <a:close/>
                      <a:moveTo>
                        <a:pt x="1766" y="1893"/>
                      </a:moveTo>
                      <a:lnTo>
                        <a:pt x="1766" y="1893"/>
                      </a:lnTo>
                      <a:cubicBezTo>
                        <a:pt x="1760" y="1876"/>
                        <a:pt x="1770" y="1857"/>
                        <a:pt x="1787" y="1851"/>
                      </a:cubicBezTo>
                      <a:cubicBezTo>
                        <a:pt x="1804" y="1845"/>
                        <a:pt x="1823" y="1854"/>
                        <a:pt x="1829" y="1871"/>
                      </a:cubicBezTo>
                      <a:lnTo>
                        <a:pt x="1829" y="1871"/>
                      </a:lnTo>
                      <a:cubicBezTo>
                        <a:pt x="1835" y="1889"/>
                        <a:pt x="1826" y="1908"/>
                        <a:pt x="1809" y="1914"/>
                      </a:cubicBezTo>
                      <a:cubicBezTo>
                        <a:pt x="1792" y="1920"/>
                        <a:pt x="1773" y="1911"/>
                        <a:pt x="1766" y="1893"/>
                      </a:cubicBezTo>
                      <a:close/>
                      <a:moveTo>
                        <a:pt x="1720" y="1769"/>
                      </a:moveTo>
                      <a:lnTo>
                        <a:pt x="1720" y="1769"/>
                      </a:lnTo>
                      <a:cubicBezTo>
                        <a:pt x="1713" y="1752"/>
                        <a:pt x="1722" y="1733"/>
                        <a:pt x="1739" y="1726"/>
                      </a:cubicBezTo>
                      <a:cubicBezTo>
                        <a:pt x="1756" y="1720"/>
                        <a:pt x="1775" y="1728"/>
                        <a:pt x="1782" y="1745"/>
                      </a:cubicBezTo>
                      <a:lnTo>
                        <a:pt x="1782" y="1745"/>
                      </a:lnTo>
                      <a:cubicBezTo>
                        <a:pt x="1789" y="1762"/>
                        <a:pt x="1780" y="1782"/>
                        <a:pt x="1763" y="1788"/>
                      </a:cubicBezTo>
                      <a:cubicBezTo>
                        <a:pt x="1746" y="1795"/>
                        <a:pt x="1727" y="1787"/>
                        <a:pt x="1720" y="1769"/>
                      </a:cubicBezTo>
                      <a:close/>
                      <a:moveTo>
                        <a:pt x="1669" y="1647"/>
                      </a:moveTo>
                      <a:lnTo>
                        <a:pt x="1669" y="1647"/>
                      </a:lnTo>
                      <a:cubicBezTo>
                        <a:pt x="1662" y="1630"/>
                        <a:pt x="1670" y="1611"/>
                        <a:pt x="1687" y="1603"/>
                      </a:cubicBezTo>
                      <a:cubicBezTo>
                        <a:pt x="1704" y="1596"/>
                        <a:pt x="1723" y="1604"/>
                        <a:pt x="1730" y="1621"/>
                      </a:cubicBezTo>
                      <a:lnTo>
                        <a:pt x="1730" y="1621"/>
                      </a:lnTo>
                      <a:cubicBezTo>
                        <a:pt x="1738" y="1638"/>
                        <a:pt x="1730" y="1658"/>
                        <a:pt x="1713" y="1665"/>
                      </a:cubicBezTo>
                      <a:cubicBezTo>
                        <a:pt x="1696" y="1672"/>
                        <a:pt x="1676" y="1664"/>
                        <a:pt x="1669" y="1647"/>
                      </a:cubicBezTo>
                      <a:close/>
                      <a:moveTo>
                        <a:pt x="1614" y="1527"/>
                      </a:moveTo>
                      <a:lnTo>
                        <a:pt x="1614" y="1527"/>
                      </a:lnTo>
                      <a:cubicBezTo>
                        <a:pt x="1606" y="1510"/>
                        <a:pt x="1613" y="1491"/>
                        <a:pt x="1630" y="1483"/>
                      </a:cubicBezTo>
                      <a:cubicBezTo>
                        <a:pt x="1646" y="1475"/>
                        <a:pt x="1666" y="1482"/>
                        <a:pt x="1674" y="1499"/>
                      </a:cubicBezTo>
                      <a:lnTo>
                        <a:pt x="1674" y="1499"/>
                      </a:lnTo>
                      <a:cubicBezTo>
                        <a:pt x="1682" y="1516"/>
                        <a:pt x="1675" y="1536"/>
                        <a:pt x="1658" y="1543"/>
                      </a:cubicBezTo>
                      <a:cubicBezTo>
                        <a:pt x="1641" y="1551"/>
                        <a:pt x="1621" y="1544"/>
                        <a:pt x="1614" y="1527"/>
                      </a:cubicBezTo>
                      <a:close/>
                      <a:moveTo>
                        <a:pt x="1554" y="1409"/>
                      </a:moveTo>
                      <a:lnTo>
                        <a:pt x="1554" y="1409"/>
                      </a:lnTo>
                      <a:cubicBezTo>
                        <a:pt x="1546" y="1393"/>
                        <a:pt x="1552" y="1373"/>
                        <a:pt x="1568" y="1364"/>
                      </a:cubicBezTo>
                      <a:cubicBezTo>
                        <a:pt x="1585" y="1356"/>
                        <a:pt x="1605" y="1362"/>
                        <a:pt x="1613" y="1379"/>
                      </a:cubicBezTo>
                      <a:lnTo>
                        <a:pt x="1613" y="1379"/>
                      </a:lnTo>
                      <a:cubicBezTo>
                        <a:pt x="1622" y="1395"/>
                        <a:pt x="1615" y="1415"/>
                        <a:pt x="1599" y="1424"/>
                      </a:cubicBezTo>
                      <a:cubicBezTo>
                        <a:pt x="1583" y="1432"/>
                        <a:pt x="1562" y="1426"/>
                        <a:pt x="1554" y="1409"/>
                      </a:cubicBezTo>
                      <a:close/>
                      <a:moveTo>
                        <a:pt x="1490" y="1294"/>
                      </a:moveTo>
                      <a:lnTo>
                        <a:pt x="1490" y="1294"/>
                      </a:lnTo>
                      <a:cubicBezTo>
                        <a:pt x="1481" y="1278"/>
                        <a:pt x="1487" y="1257"/>
                        <a:pt x="1503" y="1248"/>
                      </a:cubicBezTo>
                      <a:cubicBezTo>
                        <a:pt x="1519" y="1239"/>
                        <a:pt x="1539" y="1245"/>
                        <a:pt x="1548" y="1261"/>
                      </a:cubicBezTo>
                      <a:lnTo>
                        <a:pt x="1548" y="1261"/>
                      </a:lnTo>
                      <a:cubicBezTo>
                        <a:pt x="1557" y="1277"/>
                        <a:pt x="1552" y="1297"/>
                        <a:pt x="1536" y="1306"/>
                      </a:cubicBezTo>
                      <a:cubicBezTo>
                        <a:pt x="1519" y="1315"/>
                        <a:pt x="1499" y="1310"/>
                        <a:pt x="1490" y="1294"/>
                      </a:cubicBezTo>
                      <a:close/>
                      <a:moveTo>
                        <a:pt x="1421" y="1180"/>
                      </a:moveTo>
                      <a:lnTo>
                        <a:pt x="1421" y="1180"/>
                      </a:lnTo>
                      <a:cubicBezTo>
                        <a:pt x="1412" y="1165"/>
                        <a:pt x="1417" y="1144"/>
                        <a:pt x="1433" y="1135"/>
                      </a:cubicBezTo>
                      <a:cubicBezTo>
                        <a:pt x="1449" y="1125"/>
                        <a:pt x="1469" y="1130"/>
                        <a:pt x="1479" y="1146"/>
                      </a:cubicBezTo>
                      <a:lnTo>
                        <a:pt x="1479" y="1146"/>
                      </a:lnTo>
                      <a:cubicBezTo>
                        <a:pt x="1488" y="1162"/>
                        <a:pt x="1483" y="1182"/>
                        <a:pt x="1467" y="1192"/>
                      </a:cubicBezTo>
                      <a:cubicBezTo>
                        <a:pt x="1451" y="1201"/>
                        <a:pt x="1431" y="1196"/>
                        <a:pt x="1421" y="1180"/>
                      </a:cubicBezTo>
                      <a:close/>
                      <a:moveTo>
                        <a:pt x="1349" y="1072"/>
                      </a:moveTo>
                      <a:lnTo>
                        <a:pt x="1349" y="1071"/>
                      </a:lnTo>
                      <a:cubicBezTo>
                        <a:pt x="1338" y="1056"/>
                        <a:pt x="1342" y="1036"/>
                        <a:pt x="1357" y="1025"/>
                      </a:cubicBezTo>
                      <a:cubicBezTo>
                        <a:pt x="1372" y="1014"/>
                        <a:pt x="1393" y="1018"/>
                        <a:pt x="1403" y="1033"/>
                      </a:cubicBezTo>
                      <a:lnTo>
                        <a:pt x="1403" y="1033"/>
                      </a:lnTo>
                      <a:cubicBezTo>
                        <a:pt x="1414" y="1048"/>
                        <a:pt x="1410" y="1069"/>
                        <a:pt x="1396" y="1079"/>
                      </a:cubicBezTo>
                      <a:cubicBezTo>
                        <a:pt x="1381" y="1090"/>
                        <a:pt x="1360" y="1086"/>
                        <a:pt x="1349" y="1072"/>
                      </a:cubicBezTo>
                      <a:close/>
                      <a:moveTo>
                        <a:pt x="1272" y="965"/>
                      </a:moveTo>
                      <a:lnTo>
                        <a:pt x="1272" y="965"/>
                      </a:lnTo>
                      <a:cubicBezTo>
                        <a:pt x="1260" y="950"/>
                        <a:pt x="1263" y="929"/>
                        <a:pt x="1277" y="918"/>
                      </a:cubicBezTo>
                      <a:cubicBezTo>
                        <a:pt x="1291" y="907"/>
                        <a:pt x="1312" y="909"/>
                        <a:pt x="1324" y="923"/>
                      </a:cubicBezTo>
                      <a:lnTo>
                        <a:pt x="1324" y="923"/>
                      </a:lnTo>
                      <a:cubicBezTo>
                        <a:pt x="1335" y="938"/>
                        <a:pt x="1333" y="959"/>
                        <a:pt x="1319" y="970"/>
                      </a:cubicBezTo>
                      <a:cubicBezTo>
                        <a:pt x="1304" y="982"/>
                        <a:pt x="1283" y="979"/>
                        <a:pt x="1272" y="965"/>
                      </a:cubicBezTo>
                      <a:close/>
                      <a:moveTo>
                        <a:pt x="1189" y="862"/>
                      </a:moveTo>
                      <a:lnTo>
                        <a:pt x="1189" y="862"/>
                      </a:lnTo>
                      <a:cubicBezTo>
                        <a:pt x="1177" y="848"/>
                        <a:pt x="1179" y="827"/>
                        <a:pt x="1193" y="815"/>
                      </a:cubicBezTo>
                      <a:cubicBezTo>
                        <a:pt x="1207" y="803"/>
                        <a:pt x="1228" y="804"/>
                        <a:pt x="1240" y="818"/>
                      </a:cubicBezTo>
                      <a:lnTo>
                        <a:pt x="1240" y="818"/>
                      </a:lnTo>
                      <a:cubicBezTo>
                        <a:pt x="1252" y="832"/>
                        <a:pt x="1250" y="853"/>
                        <a:pt x="1236" y="865"/>
                      </a:cubicBezTo>
                      <a:cubicBezTo>
                        <a:pt x="1222" y="877"/>
                        <a:pt x="1201" y="876"/>
                        <a:pt x="1189" y="862"/>
                      </a:cubicBezTo>
                      <a:close/>
                      <a:moveTo>
                        <a:pt x="1102" y="762"/>
                      </a:moveTo>
                      <a:lnTo>
                        <a:pt x="1102" y="762"/>
                      </a:lnTo>
                      <a:cubicBezTo>
                        <a:pt x="1089" y="748"/>
                        <a:pt x="1091" y="727"/>
                        <a:pt x="1104" y="715"/>
                      </a:cubicBezTo>
                      <a:cubicBezTo>
                        <a:pt x="1118" y="703"/>
                        <a:pt x="1139" y="704"/>
                        <a:pt x="1151" y="717"/>
                      </a:cubicBezTo>
                      <a:lnTo>
                        <a:pt x="1151" y="717"/>
                      </a:lnTo>
                      <a:cubicBezTo>
                        <a:pt x="1164" y="731"/>
                        <a:pt x="1163" y="752"/>
                        <a:pt x="1149" y="764"/>
                      </a:cubicBezTo>
                      <a:cubicBezTo>
                        <a:pt x="1135" y="777"/>
                        <a:pt x="1114" y="776"/>
                        <a:pt x="1102" y="762"/>
                      </a:cubicBezTo>
                      <a:close/>
                      <a:moveTo>
                        <a:pt x="1011" y="668"/>
                      </a:moveTo>
                      <a:lnTo>
                        <a:pt x="1010" y="668"/>
                      </a:lnTo>
                      <a:cubicBezTo>
                        <a:pt x="997" y="655"/>
                        <a:pt x="997" y="634"/>
                        <a:pt x="1010" y="621"/>
                      </a:cubicBezTo>
                      <a:cubicBezTo>
                        <a:pt x="1023" y="607"/>
                        <a:pt x="1044" y="607"/>
                        <a:pt x="1057" y="620"/>
                      </a:cubicBezTo>
                      <a:lnTo>
                        <a:pt x="1057" y="620"/>
                      </a:lnTo>
                      <a:cubicBezTo>
                        <a:pt x="1070" y="633"/>
                        <a:pt x="1071" y="654"/>
                        <a:pt x="1058" y="667"/>
                      </a:cubicBezTo>
                      <a:cubicBezTo>
                        <a:pt x="1045" y="680"/>
                        <a:pt x="1024" y="681"/>
                        <a:pt x="1011" y="668"/>
                      </a:cubicBezTo>
                      <a:close/>
                      <a:moveTo>
                        <a:pt x="914" y="578"/>
                      </a:moveTo>
                      <a:lnTo>
                        <a:pt x="914" y="578"/>
                      </a:lnTo>
                      <a:cubicBezTo>
                        <a:pt x="900" y="566"/>
                        <a:pt x="899" y="545"/>
                        <a:pt x="911" y="531"/>
                      </a:cubicBezTo>
                      <a:cubicBezTo>
                        <a:pt x="924" y="517"/>
                        <a:pt x="945" y="516"/>
                        <a:pt x="958" y="528"/>
                      </a:cubicBezTo>
                      <a:lnTo>
                        <a:pt x="958" y="528"/>
                      </a:lnTo>
                      <a:cubicBezTo>
                        <a:pt x="972" y="541"/>
                        <a:pt x="973" y="562"/>
                        <a:pt x="961" y="576"/>
                      </a:cubicBezTo>
                      <a:cubicBezTo>
                        <a:pt x="948" y="589"/>
                        <a:pt x="927" y="590"/>
                        <a:pt x="914" y="578"/>
                      </a:cubicBezTo>
                      <a:close/>
                      <a:moveTo>
                        <a:pt x="812" y="494"/>
                      </a:moveTo>
                      <a:lnTo>
                        <a:pt x="812" y="494"/>
                      </a:lnTo>
                      <a:cubicBezTo>
                        <a:pt x="798" y="482"/>
                        <a:pt x="796" y="461"/>
                        <a:pt x="807" y="447"/>
                      </a:cubicBezTo>
                      <a:cubicBezTo>
                        <a:pt x="819" y="433"/>
                        <a:pt x="840" y="431"/>
                        <a:pt x="854" y="442"/>
                      </a:cubicBezTo>
                      <a:lnTo>
                        <a:pt x="854" y="442"/>
                      </a:lnTo>
                      <a:cubicBezTo>
                        <a:pt x="869" y="454"/>
                        <a:pt x="871" y="475"/>
                        <a:pt x="859" y="489"/>
                      </a:cubicBezTo>
                      <a:cubicBezTo>
                        <a:pt x="848" y="503"/>
                        <a:pt x="827" y="506"/>
                        <a:pt x="812" y="494"/>
                      </a:cubicBezTo>
                      <a:close/>
                      <a:moveTo>
                        <a:pt x="706" y="419"/>
                      </a:moveTo>
                      <a:lnTo>
                        <a:pt x="706" y="419"/>
                      </a:lnTo>
                      <a:cubicBezTo>
                        <a:pt x="691" y="408"/>
                        <a:pt x="687" y="388"/>
                        <a:pt x="697" y="372"/>
                      </a:cubicBezTo>
                      <a:cubicBezTo>
                        <a:pt x="707" y="357"/>
                        <a:pt x="728" y="353"/>
                        <a:pt x="743" y="363"/>
                      </a:cubicBezTo>
                      <a:lnTo>
                        <a:pt x="743" y="363"/>
                      </a:lnTo>
                      <a:cubicBezTo>
                        <a:pt x="758" y="373"/>
                        <a:pt x="763" y="394"/>
                        <a:pt x="753" y="409"/>
                      </a:cubicBezTo>
                      <a:cubicBezTo>
                        <a:pt x="743" y="424"/>
                        <a:pt x="722" y="429"/>
                        <a:pt x="706" y="419"/>
                      </a:cubicBezTo>
                      <a:close/>
                      <a:moveTo>
                        <a:pt x="594" y="351"/>
                      </a:moveTo>
                      <a:lnTo>
                        <a:pt x="594" y="350"/>
                      </a:lnTo>
                      <a:cubicBezTo>
                        <a:pt x="578" y="341"/>
                        <a:pt x="573" y="321"/>
                        <a:pt x="582" y="305"/>
                      </a:cubicBezTo>
                      <a:cubicBezTo>
                        <a:pt x="591" y="289"/>
                        <a:pt x="611" y="283"/>
                        <a:pt x="627" y="292"/>
                      </a:cubicBezTo>
                      <a:lnTo>
                        <a:pt x="627" y="293"/>
                      </a:lnTo>
                      <a:cubicBezTo>
                        <a:pt x="643" y="302"/>
                        <a:pt x="649" y="322"/>
                        <a:pt x="640" y="338"/>
                      </a:cubicBezTo>
                      <a:cubicBezTo>
                        <a:pt x="631" y="354"/>
                        <a:pt x="610" y="360"/>
                        <a:pt x="594" y="351"/>
                      </a:cubicBezTo>
                      <a:close/>
                      <a:moveTo>
                        <a:pt x="477" y="291"/>
                      </a:moveTo>
                      <a:lnTo>
                        <a:pt x="477" y="291"/>
                      </a:lnTo>
                      <a:cubicBezTo>
                        <a:pt x="461" y="283"/>
                        <a:pt x="454" y="263"/>
                        <a:pt x="462" y="247"/>
                      </a:cubicBezTo>
                      <a:cubicBezTo>
                        <a:pt x="470" y="230"/>
                        <a:pt x="490" y="223"/>
                        <a:pt x="506" y="231"/>
                      </a:cubicBezTo>
                      <a:lnTo>
                        <a:pt x="506" y="231"/>
                      </a:lnTo>
                      <a:cubicBezTo>
                        <a:pt x="523" y="239"/>
                        <a:pt x="530" y="259"/>
                        <a:pt x="522" y="276"/>
                      </a:cubicBezTo>
                      <a:cubicBezTo>
                        <a:pt x="514" y="292"/>
                        <a:pt x="494" y="299"/>
                        <a:pt x="477" y="291"/>
                      </a:cubicBezTo>
                      <a:close/>
                      <a:moveTo>
                        <a:pt x="358" y="244"/>
                      </a:moveTo>
                      <a:lnTo>
                        <a:pt x="358" y="244"/>
                      </a:lnTo>
                      <a:cubicBezTo>
                        <a:pt x="340" y="238"/>
                        <a:pt x="330" y="220"/>
                        <a:pt x="336" y="202"/>
                      </a:cubicBezTo>
                      <a:cubicBezTo>
                        <a:pt x="342" y="184"/>
                        <a:pt x="360" y="175"/>
                        <a:pt x="378" y="180"/>
                      </a:cubicBezTo>
                      <a:lnTo>
                        <a:pt x="378" y="180"/>
                      </a:lnTo>
                      <a:cubicBezTo>
                        <a:pt x="396" y="186"/>
                        <a:pt x="405" y="205"/>
                        <a:pt x="400" y="222"/>
                      </a:cubicBezTo>
                      <a:cubicBezTo>
                        <a:pt x="394" y="240"/>
                        <a:pt x="375" y="249"/>
                        <a:pt x="358" y="244"/>
                      </a:cubicBezTo>
                      <a:close/>
                      <a:moveTo>
                        <a:pt x="265" y="182"/>
                      </a:moveTo>
                      <a:lnTo>
                        <a:pt x="372" y="397"/>
                      </a:lnTo>
                      <a:lnTo>
                        <a:pt x="0" y="148"/>
                      </a:lnTo>
                      <a:lnTo>
                        <a:pt x="422" y="0"/>
                      </a:lnTo>
                      <a:lnTo>
                        <a:pt x="265" y="1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1439" name="Freeform 415"/>
              <p:cNvSpPr>
                <a:spLocks noEditPoints="1"/>
              </p:cNvSpPr>
              <p:nvPr/>
            </p:nvSpPr>
            <p:spPr bwMode="auto">
              <a:xfrm>
                <a:off x="5123198" y="4988830"/>
                <a:ext cx="1462088" cy="969962"/>
              </a:xfrm>
              <a:custGeom>
                <a:avLst/>
                <a:gdLst/>
                <a:ahLst/>
                <a:cxnLst>
                  <a:cxn ang="0">
                    <a:pos x="7504" y="19"/>
                  </a:cxn>
                  <a:cxn ang="0">
                    <a:pos x="7404" y="24"/>
                  </a:cxn>
                  <a:cxn ang="0">
                    <a:pos x="7189" y="58"/>
                  </a:cxn>
                  <a:cxn ang="0">
                    <a:pos x="7054" y="41"/>
                  </a:cxn>
                  <a:cxn ang="0">
                    <a:pos x="6860" y="104"/>
                  </a:cxn>
                  <a:cxn ang="0">
                    <a:pos x="6723" y="95"/>
                  </a:cxn>
                  <a:cxn ang="0">
                    <a:pos x="6599" y="155"/>
                  </a:cxn>
                  <a:cxn ang="0">
                    <a:pos x="6386" y="192"/>
                  </a:cxn>
                  <a:cxn ang="0">
                    <a:pos x="6290" y="220"/>
                  </a:cxn>
                  <a:cxn ang="0">
                    <a:pos x="6088" y="301"/>
                  </a:cxn>
                  <a:cxn ang="0">
                    <a:pos x="5953" y="315"/>
                  </a:cxn>
                  <a:cxn ang="0">
                    <a:pos x="5777" y="420"/>
                  </a:cxn>
                  <a:cxn ang="0">
                    <a:pos x="5643" y="442"/>
                  </a:cxn>
                  <a:cxn ang="0">
                    <a:pos x="5535" y="530"/>
                  </a:cxn>
                  <a:cxn ang="0">
                    <a:pos x="5335" y="612"/>
                  </a:cxn>
                  <a:cxn ang="0">
                    <a:pos x="5249" y="662"/>
                  </a:cxn>
                  <a:cxn ang="0">
                    <a:pos x="5071" y="788"/>
                  </a:cxn>
                  <a:cxn ang="0">
                    <a:pos x="4943" y="833"/>
                  </a:cxn>
                  <a:cxn ang="0">
                    <a:pos x="4799" y="977"/>
                  </a:cxn>
                  <a:cxn ang="0">
                    <a:pos x="4674" y="1033"/>
                  </a:cxn>
                  <a:cxn ang="0">
                    <a:pos x="4593" y="1145"/>
                  </a:cxn>
                  <a:cxn ang="0">
                    <a:pos x="4424" y="1280"/>
                  </a:cxn>
                  <a:cxn ang="0">
                    <a:pos x="4356" y="1354"/>
                  </a:cxn>
                  <a:cxn ang="0">
                    <a:pos x="4227" y="1528"/>
                  </a:cxn>
                  <a:cxn ang="0">
                    <a:pos x="4120" y="1615"/>
                  </a:cxn>
                  <a:cxn ang="0">
                    <a:pos x="4041" y="1802"/>
                  </a:cxn>
                  <a:cxn ang="0">
                    <a:pos x="3950" y="1903"/>
                  </a:cxn>
                  <a:cxn ang="0">
                    <a:pos x="3926" y="2040"/>
                  </a:cxn>
                  <a:cxn ang="0">
                    <a:pos x="3845" y="2240"/>
                  </a:cxn>
                  <a:cxn ang="0">
                    <a:pos x="3827" y="2338"/>
                  </a:cxn>
                  <a:cxn ang="0">
                    <a:pos x="3824" y="2554"/>
                  </a:cxn>
                  <a:cxn ang="0">
                    <a:pos x="3783" y="2683"/>
                  </a:cxn>
                  <a:cxn ang="0">
                    <a:pos x="3779" y="2887"/>
                  </a:cxn>
                  <a:cxn ang="0">
                    <a:pos x="3708" y="3005"/>
                  </a:cxn>
                  <a:cxn ang="0">
                    <a:pos x="3690" y="3142"/>
                  </a:cxn>
                  <a:cxn ang="0">
                    <a:pos x="3573" y="3326"/>
                  </a:cxn>
                  <a:cxn ang="0">
                    <a:pos x="3522" y="3411"/>
                  </a:cxn>
                  <a:cxn ang="0">
                    <a:pos x="3407" y="3598"/>
                  </a:cxn>
                  <a:cxn ang="0">
                    <a:pos x="3296" y="3678"/>
                  </a:cxn>
                  <a:cxn ang="0">
                    <a:pos x="3182" y="3847"/>
                  </a:cxn>
                  <a:cxn ang="0">
                    <a:pos x="3063" y="3913"/>
                  </a:cxn>
                  <a:cxn ang="0">
                    <a:pos x="2984" y="4028"/>
                  </a:cxn>
                  <a:cxn ang="0">
                    <a:pos x="2804" y="4148"/>
                  </a:cxn>
                  <a:cxn ang="0">
                    <a:pos x="2724" y="4208"/>
                  </a:cxn>
                  <a:cxn ang="0">
                    <a:pos x="2551" y="4342"/>
                  </a:cxn>
                  <a:cxn ang="0">
                    <a:pos x="2421" y="4383"/>
                  </a:cxn>
                  <a:cxn ang="0">
                    <a:pos x="2261" y="4511"/>
                  </a:cxn>
                  <a:cxn ang="0">
                    <a:pos x="2130" y="4542"/>
                  </a:cxn>
                  <a:cxn ang="0">
                    <a:pos x="2022" y="4631"/>
                  </a:cxn>
                  <a:cxn ang="0">
                    <a:pos x="1818" y="4702"/>
                  </a:cxn>
                  <a:cxn ang="0">
                    <a:pos x="1725" y="4740"/>
                  </a:cxn>
                  <a:cxn ang="0">
                    <a:pos x="1526" y="4830"/>
                  </a:cxn>
                  <a:cxn ang="0">
                    <a:pos x="1390" y="4839"/>
                  </a:cxn>
                  <a:cxn ang="0">
                    <a:pos x="1206" y="4927"/>
                  </a:cxn>
                  <a:cxn ang="0">
                    <a:pos x="1069" y="4927"/>
                  </a:cxn>
                  <a:cxn ang="0">
                    <a:pos x="946" y="4989"/>
                  </a:cxn>
                  <a:cxn ang="0">
                    <a:pos x="730" y="5012"/>
                  </a:cxn>
                  <a:cxn ang="0">
                    <a:pos x="631" y="5029"/>
                  </a:cxn>
                  <a:cxn ang="0">
                    <a:pos x="417" y="5072"/>
                  </a:cxn>
                  <a:cxn ang="0">
                    <a:pos x="282" y="5051"/>
                  </a:cxn>
                  <a:cxn ang="0">
                    <a:pos x="83" y="5094"/>
                  </a:cxn>
                </a:cxnLst>
                <a:rect l="0" t="0" r="r" b="b"/>
                <a:pathLst>
                  <a:path w="7671" h="5095">
                    <a:moveTo>
                      <a:pt x="7654" y="33"/>
                    </a:moveTo>
                    <a:lnTo>
                      <a:pt x="7654" y="33"/>
                    </a:lnTo>
                    <a:cubicBezTo>
                      <a:pt x="7645" y="33"/>
                      <a:pt x="7637" y="26"/>
                      <a:pt x="7637" y="16"/>
                    </a:cubicBezTo>
                    <a:cubicBezTo>
                      <a:pt x="7637" y="7"/>
                      <a:pt x="7645" y="0"/>
                      <a:pt x="7654" y="0"/>
                    </a:cubicBezTo>
                    <a:lnTo>
                      <a:pt x="7654" y="0"/>
                    </a:lnTo>
                    <a:cubicBezTo>
                      <a:pt x="7663" y="0"/>
                      <a:pt x="7671" y="7"/>
                      <a:pt x="7671" y="16"/>
                    </a:cubicBezTo>
                    <a:cubicBezTo>
                      <a:pt x="7671" y="26"/>
                      <a:pt x="7663" y="33"/>
                      <a:pt x="7654" y="33"/>
                    </a:cubicBezTo>
                    <a:close/>
                    <a:moveTo>
                      <a:pt x="7587" y="34"/>
                    </a:moveTo>
                    <a:lnTo>
                      <a:pt x="7587" y="34"/>
                    </a:lnTo>
                    <a:cubicBezTo>
                      <a:pt x="7578" y="34"/>
                      <a:pt x="7571" y="27"/>
                      <a:pt x="7571" y="18"/>
                    </a:cubicBezTo>
                    <a:cubicBezTo>
                      <a:pt x="7571" y="9"/>
                      <a:pt x="7578" y="1"/>
                      <a:pt x="7587" y="1"/>
                    </a:cubicBezTo>
                    <a:lnTo>
                      <a:pt x="7587" y="1"/>
                    </a:lnTo>
                    <a:cubicBezTo>
                      <a:pt x="7596" y="1"/>
                      <a:pt x="7604" y="9"/>
                      <a:pt x="7604" y="18"/>
                    </a:cubicBezTo>
                    <a:cubicBezTo>
                      <a:pt x="7604" y="27"/>
                      <a:pt x="7596" y="34"/>
                      <a:pt x="7587" y="34"/>
                    </a:cubicBezTo>
                    <a:close/>
                    <a:moveTo>
                      <a:pt x="7521" y="36"/>
                    </a:moveTo>
                    <a:lnTo>
                      <a:pt x="7521" y="36"/>
                    </a:lnTo>
                    <a:cubicBezTo>
                      <a:pt x="7511" y="36"/>
                      <a:pt x="7504" y="28"/>
                      <a:pt x="7504" y="19"/>
                    </a:cubicBezTo>
                    <a:cubicBezTo>
                      <a:pt x="7504" y="10"/>
                      <a:pt x="7511" y="2"/>
                      <a:pt x="7521" y="2"/>
                    </a:cubicBezTo>
                    <a:lnTo>
                      <a:pt x="7521" y="2"/>
                    </a:lnTo>
                    <a:cubicBezTo>
                      <a:pt x="7530" y="2"/>
                      <a:pt x="7537" y="10"/>
                      <a:pt x="7537" y="19"/>
                    </a:cubicBezTo>
                    <a:cubicBezTo>
                      <a:pt x="7537" y="28"/>
                      <a:pt x="7530" y="36"/>
                      <a:pt x="7521" y="36"/>
                    </a:cubicBezTo>
                    <a:close/>
                    <a:moveTo>
                      <a:pt x="7455" y="38"/>
                    </a:moveTo>
                    <a:lnTo>
                      <a:pt x="7455" y="38"/>
                    </a:lnTo>
                    <a:cubicBezTo>
                      <a:pt x="7446" y="38"/>
                      <a:pt x="7438" y="31"/>
                      <a:pt x="7437" y="22"/>
                    </a:cubicBezTo>
                    <a:cubicBezTo>
                      <a:pt x="7437" y="13"/>
                      <a:pt x="7444" y="5"/>
                      <a:pt x="7453" y="5"/>
                    </a:cubicBezTo>
                    <a:lnTo>
                      <a:pt x="7453" y="5"/>
                    </a:lnTo>
                    <a:cubicBezTo>
                      <a:pt x="7462" y="4"/>
                      <a:pt x="7470" y="11"/>
                      <a:pt x="7471" y="20"/>
                    </a:cubicBezTo>
                    <a:cubicBezTo>
                      <a:pt x="7471" y="29"/>
                      <a:pt x="7464" y="37"/>
                      <a:pt x="7455" y="38"/>
                    </a:cubicBezTo>
                    <a:close/>
                    <a:moveTo>
                      <a:pt x="7388" y="42"/>
                    </a:moveTo>
                    <a:lnTo>
                      <a:pt x="7388" y="42"/>
                    </a:lnTo>
                    <a:cubicBezTo>
                      <a:pt x="7379" y="42"/>
                      <a:pt x="7371" y="35"/>
                      <a:pt x="7371" y="26"/>
                    </a:cubicBezTo>
                    <a:cubicBezTo>
                      <a:pt x="7370" y="17"/>
                      <a:pt x="7377" y="9"/>
                      <a:pt x="7386" y="9"/>
                    </a:cubicBezTo>
                    <a:lnTo>
                      <a:pt x="7386" y="9"/>
                    </a:lnTo>
                    <a:cubicBezTo>
                      <a:pt x="7396" y="8"/>
                      <a:pt x="7403" y="15"/>
                      <a:pt x="7404" y="24"/>
                    </a:cubicBezTo>
                    <a:cubicBezTo>
                      <a:pt x="7405" y="34"/>
                      <a:pt x="7397" y="41"/>
                      <a:pt x="7388" y="42"/>
                    </a:cubicBezTo>
                    <a:close/>
                    <a:moveTo>
                      <a:pt x="7322" y="46"/>
                    </a:moveTo>
                    <a:lnTo>
                      <a:pt x="7322" y="46"/>
                    </a:lnTo>
                    <a:cubicBezTo>
                      <a:pt x="7312" y="46"/>
                      <a:pt x="7305" y="39"/>
                      <a:pt x="7304" y="30"/>
                    </a:cubicBezTo>
                    <a:cubicBezTo>
                      <a:pt x="7304" y="21"/>
                      <a:pt x="7311" y="13"/>
                      <a:pt x="7320" y="13"/>
                    </a:cubicBezTo>
                    <a:lnTo>
                      <a:pt x="7320" y="13"/>
                    </a:lnTo>
                    <a:cubicBezTo>
                      <a:pt x="7329" y="12"/>
                      <a:pt x="7337" y="19"/>
                      <a:pt x="7337" y="28"/>
                    </a:cubicBezTo>
                    <a:cubicBezTo>
                      <a:pt x="7338" y="38"/>
                      <a:pt x="7331" y="45"/>
                      <a:pt x="7322" y="46"/>
                    </a:cubicBezTo>
                    <a:close/>
                    <a:moveTo>
                      <a:pt x="7256" y="52"/>
                    </a:moveTo>
                    <a:lnTo>
                      <a:pt x="7256" y="52"/>
                    </a:lnTo>
                    <a:cubicBezTo>
                      <a:pt x="7247" y="52"/>
                      <a:pt x="7239" y="46"/>
                      <a:pt x="7238" y="36"/>
                    </a:cubicBezTo>
                    <a:cubicBezTo>
                      <a:pt x="7237" y="27"/>
                      <a:pt x="7244" y="19"/>
                      <a:pt x="7253" y="18"/>
                    </a:cubicBezTo>
                    <a:lnTo>
                      <a:pt x="7253" y="18"/>
                    </a:lnTo>
                    <a:cubicBezTo>
                      <a:pt x="7262" y="18"/>
                      <a:pt x="7270" y="24"/>
                      <a:pt x="7271" y="33"/>
                    </a:cubicBezTo>
                    <a:cubicBezTo>
                      <a:pt x="7272" y="43"/>
                      <a:pt x="7265" y="51"/>
                      <a:pt x="7256" y="52"/>
                    </a:cubicBezTo>
                    <a:close/>
                    <a:moveTo>
                      <a:pt x="7189" y="58"/>
                    </a:moveTo>
                    <a:lnTo>
                      <a:pt x="7189" y="58"/>
                    </a:lnTo>
                    <a:cubicBezTo>
                      <a:pt x="7180" y="59"/>
                      <a:pt x="7172" y="52"/>
                      <a:pt x="7171" y="43"/>
                    </a:cubicBezTo>
                    <a:cubicBezTo>
                      <a:pt x="7171" y="34"/>
                      <a:pt x="7177" y="26"/>
                      <a:pt x="7186" y="25"/>
                    </a:cubicBezTo>
                    <a:lnTo>
                      <a:pt x="7187" y="25"/>
                    </a:lnTo>
                    <a:cubicBezTo>
                      <a:pt x="7196" y="24"/>
                      <a:pt x="7204" y="31"/>
                      <a:pt x="7205" y="40"/>
                    </a:cubicBezTo>
                    <a:cubicBezTo>
                      <a:pt x="7205" y="49"/>
                      <a:pt x="7199" y="57"/>
                      <a:pt x="7189" y="58"/>
                    </a:cubicBezTo>
                    <a:close/>
                    <a:moveTo>
                      <a:pt x="7123" y="65"/>
                    </a:moveTo>
                    <a:lnTo>
                      <a:pt x="7123" y="65"/>
                    </a:lnTo>
                    <a:cubicBezTo>
                      <a:pt x="7114" y="66"/>
                      <a:pt x="7106" y="59"/>
                      <a:pt x="7105" y="50"/>
                    </a:cubicBezTo>
                    <a:cubicBezTo>
                      <a:pt x="7104" y="41"/>
                      <a:pt x="7111" y="32"/>
                      <a:pt x="7120" y="32"/>
                    </a:cubicBezTo>
                    <a:lnTo>
                      <a:pt x="7120" y="32"/>
                    </a:lnTo>
                    <a:cubicBezTo>
                      <a:pt x="7129" y="31"/>
                      <a:pt x="7137" y="38"/>
                      <a:pt x="7138" y="47"/>
                    </a:cubicBezTo>
                    <a:cubicBezTo>
                      <a:pt x="7139" y="56"/>
                      <a:pt x="7132" y="64"/>
                      <a:pt x="7123" y="65"/>
                    </a:cubicBezTo>
                    <a:close/>
                    <a:moveTo>
                      <a:pt x="7057" y="74"/>
                    </a:moveTo>
                    <a:lnTo>
                      <a:pt x="7057" y="74"/>
                    </a:lnTo>
                    <a:cubicBezTo>
                      <a:pt x="7048" y="75"/>
                      <a:pt x="7040" y="68"/>
                      <a:pt x="7039" y="59"/>
                    </a:cubicBezTo>
                    <a:cubicBezTo>
                      <a:pt x="7038" y="50"/>
                      <a:pt x="7044" y="42"/>
                      <a:pt x="7054" y="41"/>
                    </a:cubicBezTo>
                    <a:lnTo>
                      <a:pt x="7054" y="41"/>
                    </a:lnTo>
                    <a:cubicBezTo>
                      <a:pt x="7063" y="39"/>
                      <a:pt x="7071" y="46"/>
                      <a:pt x="7072" y="55"/>
                    </a:cubicBezTo>
                    <a:cubicBezTo>
                      <a:pt x="7073" y="64"/>
                      <a:pt x="7067" y="73"/>
                      <a:pt x="7057" y="74"/>
                    </a:cubicBezTo>
                    <a:close/>
                    <a:moveTo>
                      <a:pt x="6991" y="83"/>
                    </a:moveTo>
                    <a:lnTo>
                      <a:pt x="6991" y="83"/>
                    </a:lnTo>
                    <a:cubicBezTo>
                      <a:pt x="6982" y="84"/>
                      <a:pt x="6974" y="77"/>
                      <a:pt x="6973" y="68"/>
                    </a:cubicBezTo>
                    <a:cubicBezTo>
                      <a:pt x="6972" y="59"/>
                      <a:pt x="6978" y="51"/>
                      <a:pt x="6987" y="50"/>
                    </a:cubicBezTo>
                    <a:lnTo>
                      <a:pt x="6987" y="50"/>
                    </a:lnTo>
                    <a:cubicBezTo>
                      <a:pt x="6997" y="49"/>
                      <a:pt x="7005" y="55"/>
                      <a:pt x="7006" y="64"/>
                    </a:cubicBezTo>
                    <a:cubicBezTo>
                      <a:pt x="7007" y="73"/>
                      <a:pt x="7001" y="82"/>
                      <a:pt x="6991" y="83"/>
                    </a:cubicBezTo>
                    <a:close/>
                    <a:moveTo>
                      <a:pt x="6926" y="92"/>
                    </a:moveTo>
                    <a:lnTo>
                      <a:pt x="6926" y="92"/>
                    </a:lnTo>
                    <a:cubicBezTo>
                      <a:pt x="6917" y="94"/>
                      <a:pt x="6908" y="87"/>
                      <a:pt x="6907" y="78"/>
                    </a:cubicBezTo>
                    <a:cubicBezTo>
                      <a:pt x="6906" y="69"/>
                      <a:pt x="6912" y="61"/>
                      <a:pt x="6921" y="59"/>
                    </a:cubicBezTo>
                    <a:lnTo>
                      <a:pt x="6921" y="59"/>
                    </a:lnTo>
                    <a:cubicBezTo>
                      <a:pt x="6930" y="58"/>
                      <a:pt x="6939" y="64"/>
                      <a:pt x="6940" y="73"/>
                    </a:cubicBezTo>
                    <a:cubicBezTo>
                      <a:pt x="6941" y="82"/>
                      <a:pt x="6935" y="91"/>
                      <a:pt x="6926" y="92"/>
                    </a:cubicBezTo>
                    <a:close/>
                    <a:moveTo>
                      <a:pt x="6860" y="104"/>
                    </a:moveTo>
                    <a:lnTo>
                      <a:pt x="6860" y="104"/>
                    </a:lnTo>
                    <a:cubicBezTo>
                      <a:pt x="6851" y="105"/>
                      <a:pt x="6843" y="99"/>
                      <a:pt x="6841" y="90"/>
                    </a:cubicBezTo>
                    <a:cubicBezTo>
                      <a:pt x="6840" y="81"/>
                      <a:pt x="6846" y="72"/>
                      <a:pt x="6855" y="71"/>
                    </a:cubicBezTo>
                    <a:lnTo>
                      <a:pt x="6855" y="71"/>
                    </a:lnTo>
                    <a:cubicBezTo>
                      <a:pt x="6864" y="69"/>
                      <a:pt x="6873" y="76"/>
                      <a:pt x="6874" y="85"/>
                    </a:cubicBezTo>
                    <a:cubicBezTo>
                      <a:pt x="6876" y="94"/>
                      <a:pt x="6869" y="102"/>
                      <a:pt x="6860" y="104"/>
                    </a:cubicBezTo>
                    <a:close/>
                    <a:moveTo>
                      <a:pt x="6794" y="115"/>
                    </a:moveTo>
                    <a:lnTo>
                      <a:pt x="6794" y="115"/>
                    </a:lnTo>
                    <a:cubicBezTo>
                      <a:pt x="6785" y="117"/>
                      <a:pt x="6777" y="110"/>
                      <a:pt x="6775" y="101"/>
                    </a:cubicBezTo>
                    <a:cubicBezTo>
                      <a:pt x="6774" y="92"/>
                      <a:pt x="6780" y="84"/>
                      <a:pt x="6790" y="82"/>
                    </a:cubicBezTo>
                    <a:lnTo>
                      <a:pt x="6790" y="82"/>
                    </a:lnTo>
                    <a:cubicBezTo>
                      <a:pt x="6799" y="81"/>
                      <a:pt x="6807" y="87"/>
                      <a:pt x="6809" y="96"/>
                    </a:cubicBezTo>
                    <a:cubicBezTo>
                      <a:pt x="6810" y="105"/>
                      <a:pt x="6804" y="114"/>
                      <a:pt x="6794" y="115"/>
                    </a:cubicBezTo>
                    <a:close/>
                    <a:moveTo>
                      <a:pt x="6730" y="128"/>
                    </a:moveTo>
                    <a:lnTo>
                      <a:pt x="6730" y="128"/>
                    </a:lnTo>
                    <a:cubicBezTo>
                      <a:pt x="6721" y="130"/>
                      <a:pt x="6712" y="124"/>
                      <a:pt x="6710" y="115"/>
                    </a:cubicBezTo>
                    <a:cubicBezTo>
                      <a:pt x="6708" y="106"/>
                      <a:pt x="6714" y="97"/>
                      <a:pt x="6723" y="95"/>
                    </a:cubicBezTo>
                    <a:lnTo>
                      <a:pt x="6723" y="95"/>
                    </a:lnTo>
                    <a:cubicBezTo>
                      <a:pt x="6732" y="93"/>
                      <a:pt x="6741" y="99"/>
                      <a:pt x="6743" y="108"/>
                    </a:cubicBezTo>
                    <a:cubicBezTo>
                      <a:pt x="6745" y="117"/>
                      <a:pt x="6739" y="126"/>
                      <a:pt x="6730" y="128"/>
                    </a:cubicBezTo>
                    <a:close/>
                    <a:moveTo>
                      <a:pt x="6665" y="142"/>
                    </a:moveTo>
                    <a:lnTo>
                      <a:pt x="6665" y="142"/>
                    </a:lnTo>
                    <a:cubicBezTo>
                      <a:pt x="6656" y="143"/>
                      <a:pt x="6647" y="138"/>
                      <a:pt x="6645" y="129"/>
                    </a:cubicBezTo>
                    <a:cubicBezTo>
                      <a:pt x="6643" y="120"/>
                      <a:pt x="6649" y="111"/>
                      <a:pt x="6658" y="109"/>
                    </a:cubicBezTo>
                    <a:lnTo>
                      <a:pt x="6658" y="109"/>
                    </a:lnTo>
                    <a:cubicBezTo>
                      <a:pt x="6667" y="107"/>
                      <a:pt x="6676" y="113"/>
                      <a:pt x="6678" y="122"/>
                    </a:cubicBezTo>
                    <a:cubicBezTo>
                      <a:pt x="6679" y="131"/>
                      <a:pt x="6674" y="140"/>
                      <a:pt x="6665" y="142"/>
                    </a:cubicBezTo>
                    <a:close/>
                    <a:moveTo>
                      <a:pt x="6599" y="155"/>
                    </a:moveTo>
                    <a:lnTo>
                      <a:pt x="6599" y="155"/>
                    </a:lnTo>
                    <a:cubicBezTo>
                      <a:pt x="6590" y="157"/>
                      <a:pt x="6582" y="152"/>
                      <a:pt x="6580" y="142"/>
                    </a:cubicBezTo>
                    <a:cubicBezTo>
                      <a:pt x="6578" y="133"/>
                      <a:pt x="6584" y="125"/>
                      <a:pt x="6593" y="123"/>
                    </a:cubicBezTo>
                    <a:lnTo>
                      <a:pt x="6593" y="123"/>
                    </a:lnTo>
                    <a:cubicBezTo>
                      <a:pt x="6602" y="121"/>
                      <a:pt x="6611" y="127"/>
                      <a:pt x="6612" y="136"/>
                    </a:cubicBezTo>
                    <a:cubicBezTo>
                      <a:pt x="6614" y="145"/>
                      <a:pt x="6608" y="154"/>
                      <a:pt x="6599" y="155"/>
                    </a:cubicBezTo>
                    <a:close/>
                    <a:moveTo>
                      <a:pt x="6535" y="171"/>
                    </a:moveTo>
                    <a:lnTo>
                      <a:pt x="6535" y="171"/>
                    </a:lnTo>
                    <a:cubicBezTo>
                      <a:pt x="6526" y="173"/>
                      <a:pt x="6517" y="168"/>
                      <a:pt x="6515" y="159"/>
                    </a:cubicBezTo>
                    <a:cubicBezTo>
                      <a:pt x="6513" y="150"/>
                      <a:pt x="6518" y="141"/>
                      <a:pt x="6527" y="139"/>
                    </a:cubicBezTo>
                    <a:lnTo>
                      <a:pt x="6527" y="139"/>
                    </a:lnTo>
                    <a:cubicBezTo>
                      <a:pt x="6536" y="137"/>
                      <a:pt x="6545" y="142"/>
                      <a:pt x="6547" y="151"/>
                    </a:cubicBezTo>
                    <a:cubicBezTo>
                      <a:pt x="6550" y="160"/>
                      <a:pt x="6544" y="169"/>
                      <a:pt x="6535" y="171"/>
                    </a:cubicBezTo>
                    <a:close/>
                    <a:moveTo>
                      <a:pt x="6470" y="187"/>
                    </a:moveTo>
                    <a:lnTo>
                      <a:pt x="6470" y="187"/>
                    </a:lnTo>
                    <a:cubicBezTo>
                      <a:pt x="6461" y="190"/>
                      <a:pt x="6452" y="184"/>
                      <a:pt x="6450" y="175"/>
                    </a:cubicBezTo>
                    <a:cubicBezTo>
                      <a:pt x="6448" y="166"/>
                      <a:pt x="6454" y="157"/>
                      <a:pt x="6463" y="155"/>
                    </a:cubicBezTo>
                    <a:lnTo>
                      <a:pt x="6463" y="155"/>
                    </a:lnTo>
                    <a:cubicBezTo>
                      <a:pt x="6472" y="153"/>
                      <a:pt x="6481" y="158"/>
                      <a:pt x="6483" y="167"/>
                    </a:cubicBezTo>
                    <a:cubicBezTo>
                      <a:pt x="6485" y="176"/>
                      <a:pt x="6479" y="185"/>
                      <a:pt x="6470" y="187"/>
                    </a:cubicBezTo>
                    <a:close/>
                    <a:moveTo>
                      <a:pt x="6406" y="204"/>
                    </a:moveTo>
                    <a:lnTo>
                      <a:pt x="6406" y="204"/>
                    </a:lnTo>
                    <a:cubicBezTo>
                      <a:pt x="6397" y="206"/>
                      <a:pt x="6388" y="201"/>
                      <a:pt x="6386" y="192"/>
                    </a:cubicBezTo>
                    <a:cubicBezTo>
                      <a:pt x="6383" y="183"/>
                      <a:pt x="6389" y="174"/>
                      <a:pt x="6398" y="172"/>
                    </a:cubicBezTo>
                    <a:lnTo>
                      <a:pt x="6398" y="172"/>
                    </a:lnTo>
                    <a:cubicBezTo>
                      <a:pt x="6407" y="169"/>
                      <a:pt x="6416" y="175"/>
                      <a:pt x="6418" y="184"/>
                    </a:cubicBezTo>
                    <a:cubicBezTo>
                      <a:pt x="6420" y="192"/>
                      <a:pt x="6415" y="202"/>
                      <a:pt x="6406" y="204"/>
                    </a:cubicBezTo>
                    <a:close/>
                    <a:moveTo>
                      <a:pt x="6342" y="222"/>
                    </a:moveTo>
                    <a:lnTo>
                      <a:pt x="6342" y="222"/>
                    </a:lnTo>
                    <a:cubicBezTo>
                      <a:pt x="6333" y="225"/>
                      <a:pt x="6324" y="219"/>
                      <a:pt x="6322" y="211"/>
                    </a:cubicBezTo>
                    <a:cubicBezTo>
                      <a:pt x="6319" y="202"/>
                      <a:pt x="6325" y="193"/>
                      <a:pt x="6334" y="190"/>
                    </a:cubicBezTo>
                    <a:lnTo>
                      <a:pt x="6334" y="190"/>
                    </a:lnTo>
                    <a:cubicBezTo>
                      <a:pt x="6343" y="188"/>
                      <a:pt x="6352" y="193"/>
                      <a:pt x="6354" y="202"/>
                    </a:cubicBezTo>
                    <a:cubicBezTo>
                      <a:pt x="6356" y="211"/>
                      <a:pt x="6351" y="220"/>
                      <a:pt x="6342" y="222"/>
                    </a:cubicBezTo>
                    <a:close/>
                    <a:moveTo>
                      <a:pt x="6278" y="241"/>
                    </a:moveTo>
                    <a:lnTo>
                      <a:pt x="6278" y="241"/>
                    </a:lnTo>
                    <a:cubicBezTo>
                      <a:pt x="6269" y="243"/>
                      <a:pt x="6260" y="238"/>
                      <a:pt x="6258" y="229"/>
                    </a:cubicBezTo>
                    <a:cubicBezTo>
                      <a:pt x="6255" y="220"/>
                      <a:pt x="6261" y="211"/>
                      <a:pt x="6269" y="209"/>
                    </a:cubicBezTo>
                    <a:lnTo>
                      <a:pt x="6270" y="209"/>
                    </a:lnTo>
                    <a:cubicBezTo>
                      <a:pt x="6278" y="206"/>
                      <a:pt x="6288" y="212"/>
                      <a:pt x="6290" y="220"/>
                    </a:cubicBezTo>
                    <a:cubicBezTo>
                      <a:pt x="6292" y="229"/>
                      <a:pt x="6287" y="238"/>
                      <a:pt x="6278" y="241"/>
                    </a:cubicBezTo>
                    <a:close/>
                    <a:moveTo>
                      <a:pt x="6215" y="260"/>
                    </a:moveTo>
                    <a:lnTo>
                      <a:pt x="6215" y="260"/>
                    </a:lnTo>
                    <a:cubicBezTo>
                      <a:pt x="6206" y="263"/>
                      <a:pt x="6197" y="258"/>
                      <a:pt x="6194" y="249"/>
                    </a:cubicBezTo>
                    <a:cubicBezTo>
                      <a:pt x="6191" y="240"/>
                      <a:pt x="6196" y="231"/>
                      <a:pt x="6205" y="228"/>
                    </a:cubicBezTo>
                    <a:lnTo>
                      <a:pt x="6205" y="228"/>
                    </a:lnTo>
                    <a:cubicBezTo>
                      <a:pt x="6214" y="226"/>
                      <a:pt x="6223" y="231"/>
                      <a:pt x="6226" y="240"/>
                    </a:cubicBezTo>
                    <a:cubicBezTo>
                      <a:pt x="6229" y="248"/>
                      <a:pt x="6224" y="258"/>
                      <a:pt x="6215" y="260"/>
                    </a:cubicBezTo>
                    <a:close/>
                    <a:moveTo>
                      <a:pt x="6151" y="281"/>
                    </a:moveTo>
                    <a:lnTo>
                      <a:pt x="6151" y="281"/>
                    </a:lnTo>
                    <a:cubicBezTo>
                      <a:pt x="6142" y="283"/>
                      <a:pt x="6133" y="278"/>
                      <a:pt x="6131" y="270"/>
                    </a:cubicBezTo>
                    <a:cubicBezTo>
                      <a:pt x="6128" y="261"/>
                      <a:pt x="6133" y="251"/>
                      <a:pt x="6142" y="249"/>
                    </a:cubicBezTo>
                    <a:lnTo>
                      <a:pt x="6142" y="249"/>
                    </a:lnTo>
                    <a:cubicBezTo>
                      <a:pt x="6151" y="246"/>
                      <a:pt x="6160" y="251"/>
                      <a:pt x="6163" y="260"/>
                    </a:cubicBezTo>
                    <a:cubicBezTo>
                      <a:pt x="6165" y="269"/>
                      <a:pt x="6160" y="278"/>
                      <a:pt x="6151" y="281"/>
                    </a:cubicBezTo>
                    <a:close/>
                    <a:moveTo>
                      <a:pt x="6088" y="301"/>
                    </a:moveTo>
                    <a:lnTo>
                      <a:pt x="6088" y="301"/>
                    </a:lnTo>
                    <a:cubicBezTo>
                      <a:pt x="6079" y="304"/>
                      <a:pt x="6070" y="299"/>
                      <a:pt x="6067" y="290"/>
                    </a:cubicBezTo>
                    <a:cubicBezTo>
                      <a:pt x="6065" y="281"/>
                      <a:pt x="6070" y="272"/>
                      <a:pt x="6078" y="270"/>
                    </a:cubicBezTo>
                    <a:lnTo>
                      <a:pt x="6078" y="269"/>
                    </a:lnTo>
                    <a:cubicBezTo>
                      <a:pt x="6087" y="267"/>
                      <a:pt x="6097" y="272"/>
                      <a:pt x="6099" y="281"/>
                    </a:cubicBezTo>
                    <a:cubicBezTo>
                      <a:pt x="6102" y="290"/>
                      <a:pt x="6097" y="299"/>
                      <a:pt x="6088" y="301"/>
                    </a:cubicBezTo>
                    <a:close/>
                    <a:moveTo>
                      <a:pt x="6026" y="324"/>
                    </a:moveTo>
                    <a:lnTo>
                      <a:pt x="6025" y="324"/>
                    </a:lnTo>
                    <a:cubicBezTo>
                      <a:pt x="6017" y="327"/>
                      <a:pt x="6007" y="322"/>
                      <a:pt x="6004" y="313"/>
                    </a:cubicBezTo>
                    <a:cubicBezTo>
                      <a:pt x="6002" y="304"/>
                      <a:pt x="6006" y="295"/>
                      <a:pt x="6015" y="292"/>
                    </a:cubicBezTo>
                    <a:lnTo>
                      <a:pt x="6015" y="292"/>
                    </a:lnTo>
                    <a:cubicBezTo>
                      <a:pt x="6024" y="289"/>
                      <a:pt x="6033" y="294"/>
                      <a:pt x="6036" y="303"/>
                    </a:cubicBezTo>
                    <a:cubicBezTo>
                      <a:pt x="6039" y="312"/>
                      <a:pt x="6034" y="321"/>
                      <a:pt x="6026" y="324"/>
                    </a:cubicBezTo>
                    <a:close/>
                    <a:moveTo>
                      <a:pt x="5963" y="347"/>
                    </a:moveTo>
                    <a:lnTo>
                      <a:pt x="5963" y="347"/>
                    </a:lnTo>
                    <a:cubicBezTo>
                      <a:pt x="5954" y="350"/>
                      <a:pt x="5945" y="345"/>
                      <a:pt x="5942" y="336"/>
                    </a:cubicBezTo>
                    <a:cubicBezTo>
                      <a:pt x="5939" y="327"/>
                      <a:pt x="5944" y="318"/>
                      <a:pt x="5953" y="315"/>
                    </a:cubicBezTo>
                    <a:lnTo>
                      <a:pt x="5953" y="315"/>
                    </a:lnTo>
                    <a:cubicBezTo>
                      <a:pt x="5961" y="312"/>
                      <a:pt x="5971" y="317"/>
                      <a:pt x="5974" y="326"/>
                    </a:cubicBezTo>
                    <a:cubicBezTo>
                      <a:pt x="5976" y="334"/>
                      <a:pt x="5972" y="344"/>
                      <a:pt x="5963" y="347"/>
                    </a:cubicBezTo>
                    <a:close/>
                    <a:moveTo>
                      <a:pt x="5901" y="370"/>
                    </a:moveTo>
                    <a:lnTo>
                      <a:pt x="5901" y="370"/>
                    </a:lnTo>
                    <a:cubicBezTo>
                      <a:pt x="5892" y="373"/>
                      <a:pt x="5883" y="369"/>
                      <a:pt x="5880" y="360"/>
                    </a:cubicBezTo>
                    <a:cubicBezTo>
                      <a:pt x="5876" y="351"/>
                      <a:pt x="5881" y="342"/>
                      <a:pt x="5889" y="339"/>
                    </a:cubicBezTo>
                    <a:lnTo>
                      <a:pt x="5889" y="339"/>
                    </a:lnTo>
                    <a:cubicBezTo>
                      <a:pt x="5898" y="335"/>
                      <a:pt x="5908" y="340"/>
                      <a:pt x="5911" y="348"/>
                    </a:cubicBezTo>
                    <a:cubicBezTo>
                      <a:pt x="5914" y="357"/>
                      <a:pt x="5910" y="367"/>
                      <a:pt x="5901" y="370"/>
                    </a:cubicBezTo>
                    <a:close/>
                    <a:moveTo>
                      <a:pt x="5839" y="395"/>
                    </a:moveTo>
                    <a:lnTo>
                      <a:pt x="5839" y="395"/>
                    </a:lnTo>
                    <a:cubicBezTo>
                      <a:pt x="5831" y="398"/>
                      <a:pt x="5821" y="394"/>
                      <a:pt x="5818" y="385"/>
                    </a:cubicBezTo>
                    <a:cubicBezTo>
                      <a:pt x="5815" y="376"/>
                      <a:pt x="5819" y="367"/>
                      <a:pt x="5828" y="364"/>
                    </a:cubicBezTo>
                    <a:lnTo>
                      <a:pt x="5828" y="364"/>
                    </a:lnTo>
                    <a:cubicBezTo>
                      <a:pt x="5836" y="360"/>
                      <a:pt x="5846" y="365"/>
                      <a:pt x="5849" y="373"/>
                    </a:cubicBezTo>
                    <a:cubicBezTo>
                      <a:pt x="5852" y="382"/>
                      <a:pt x="5848" y="392"/>
                      <a:pt x="5839" y="395"/>
                    </a:cubicBezTo>
                    <a:close/>
                    <a:moveTo>
                      <a:pt x="5777" y="420"/>
                    </a:moveTo>
                    <a:lnTo>
                      <a:pt x="5777" y="420"/>
                    </a:lnTo>
                    <a:cubicBezTo>
                      <a:pt x="5769" y="423"/>
                      <a:pt x="5759" y="419"/>
                      <a:pt x="5756" y="410"/>
                    </a:cubicBezTo>
                    <a:cubicBezTo>
                      <a:pt x="5753" y="401"/>
                      <a:pt x="5757" y="392"/>
                      <a:pt x="5766" y="389"/>
                    </a:cubicBezTo>
                    <a:lnTo>
                      <a:pt x="5766" y="389"/>
                    </a:lnTo>
                    <a:cubicBezTo>
                      <a:pt x="5774" y="385"/>
                      <a:pt x="5784" y="390"/>
                      <a:pt x="5787" y="398"/>
                    </a:cubicBezTo>
                    <a:cubicBezTo>
                      <a:pt x="5790" y="407"/>
                      <a:pt x="5786" y="417"/>
                      <a:pt x="5777" y="420"/>
                    </a:cubicBezTo>
                    <a:close/>
                    <a:moveTo>
                      <a:pt x="5716" y="446"/>
                    </a:moveTo>
                    <a:lnTo>
                      <a:pt x="5716" y="446"/>
                    </a:lnTo>
                    <a:cubicBezTo>
                      <a:pt x="5707" y="449"/>
                      <a:pt x="5698" y="445"/>
                      <a:pt x="5695" y="436"/>
                    </a:cubicBezTo>
                    <a:cubicBezTo>
                      <a:pt x="5691" y="428"/>
                      <a:pt x="5696" y="418"/>
                      <a:pt x="5704" y="415"/>
                    </a:cubicBezTo>
                    <a:lnTo>
                      <a:pt x="5704" y="415"/>
                    </a:lnTo>
                    <a:cubicBezTo>
                      <a:pt x="5713" y="412"/>
                      <a:pt x="5723" y="416"/>
                      <a:pt x="5726" y="425"/>
                    </a:cubicBezTo>
                    <a:cubicBezTo>
                      <a:pt x="5729" y="433"/>
                      <a:pt x="5725" y="443"/>
                      <a:pt x="5716" y="446"/>
                    </a:cubicBezTo>
                    <a:close/>
                    <a:moveTo>
                      <a:pt x="5655" y="473"/>
                    </a:moveTo>
                    <a:lnTo>
                      <a:pt x="5655" y="473"/>
                    </a:lnTo>
                    <a:cubicBezTo>
                      <a:pt x="5647" y="477"/>
                      <a:pt x="5637" y="472"/>
                      <a:pt x="5634" y="464"/>
                    </a:cubicBezTo>
                    <a:cubicBezTo>
                      <a:pt x="5630" y="455"/>
                      <a:pt x="5635" y="445"/>
                      <a:pt x="5643" y="442"/>
                    </a:cubicBezTo>
                    <a:lnTo>
                      <a:pt x="5643" y="442"/>
                    </a:lnTo>
                    <a:cubicBezTo>
                      <a:pt x="5652" y="439"/>
                      <a:pt x="5662" y="443"/>
                      <a:pt x="5665" y="452"/>
                    </a:cubicBezTo>
                    <a:cubicBezTo>
                      <a:pt x="5668" y="460"/>
                      <a:pt x="5664" y="470"/>
                      <a:pt x="5655" y="473"/>
                    </a:cubicBezTo>
                    <a:close/>
                    <a:moveTo>
                      <a:pt x="5595" y="500"/>
                    </a:moveTo>
                    <a:lnTo>
                      <a:pt x="5595" y="500"/>
                    </a:lnTo>
                    <a:cubicBezTo>
                      <a:pt x="5587" y="504"/>
                      <a:pt x="5577" y="500"/>
                      <a:pt x="5573" y="492"/>
                    </a:cubicBezTo>
                    <a:cubicBezTo>
                      <a:pt x="5569" y="483"/>
                      <a:pt x="5573" y="473"/>
                      <a:pt x="5582" y="470"/>
                    </a:cubicBezTo>
                    <a:lnTo>
                      <a:pt x="5582" y="470"/>
                    </a:lnTo>
                    <a:cubicBezTo>
                      <a:pt x="5590" y="466"/>
                      <a:pt x="5600" y="470"/>
                      <a:pt x="5604" y="478"/>
                    </a:cubicBezTo>
                    <a:cubicBezTo>
                      <a:pt x="5607" y="487"/>
                      <a:pt x="5604" y="497"/>
                      <a:pt x="5595" y="500"/>
                    </a:cubicBezTo>
                    <a:close/>
                    <a:moveTo>
                      <a:pt x="5535" y="530"/>
                    </a:moveTo>
                    <a:lnTo>
                      <a:pt x="5535" y="530"/>
                    </a:lnTo>
                    <a:cubicBezTo>
                      <a:pt x="5527" y="533"/>
                      <a:pt x="5517" y="529"/>
                      <a:pt x="5513" y="521"/>
                    </a:cubicBezTo>
                    <a:cubicBezTo>
                      <a:pt x="5510" y="513"/>
                      <a:pt x="5513" y="503"/>
                      <a:pt x="5522" y="499"/>
                    </a:cubicBezTo>
                    <a:lnTo>
                      <a:pt x="5522" y="499"/>
                    </a:lnTo>
                    <a:cubicBezTo>
                      <a:pt x="5530" y="495"/>
                      <a:pt x="5540" y="499"/>
                      <a:pt x="5544" y="508"/>
                    </a:cubicBezTo>
                    <a:cubicBezTo>
                      <a:pt x="5548" y="516"/>
                      <a:pt x="5544" y="526"/>
                      <a:pt x="5535" y="530"/>
                    </a:cubicBezTo>
                    <a:close/>
                    <a:moveTo>
                      <a:pt x="5475" y="559"/>
                    </a:moveTo>
                    <a:lnTo>
                      <a:pt x="5475" y="559"/>
                    </a:lnTo>
                    <a:cubicBezTo>
                      <a:pt x="5467" y="563"/>
                      <a:pt x="5457" y="559"/>
                      <a:pt x="5453" y="550"/>
                    </a:cubicBezTo>
                    <a:cubicBezTo>
                      <a:pt x="5450" y="542"/>
                      <a:pt x="5454" y="532"/>
                      <a:pt x="5462" y="529"/>
                    </a:cubicBezTo>
                    <a:lnTo>
                      <a:pt x="5462" y="529"/>
                    </a:lnTo>
                    <a:cubicBezTo>
                      <a:pt x="5471" y="525"/>
                      <a:pt x="5480" y="529"/>
                      <a:pt x="5484" y="537"/>
                    </a:cubicBezTo>
                    <a:cubicBezTo>
                      <a:pt x="5488" y="546"/>
                      <a:pt x="5484" y="555"/>
                      <a:pt x="5475" y="559"/>
                    </a:cubicBezTo>
                    <a:close/>
                    <a:moveTo>
                      <a:pt x="5416" y="589"/>
                    </a:moveTo>
                    <a:lnTo>
                      <a:pt x="5416" y="589"/>
                    </a:lnTo>
                    <a:cubicBezTo>
                      <a:pt x="5408" y="593"/>
                      <a:pt x="5398" y="589"/>
                      <a:pt x="5394" y="581"/>
                    </a:cubicBezTo>
                    <a:cubicBezTo>
                      <a:pt x="5390" y="572"/>
                      <a:pt x="5394" y="563"/>
                      <a:pt x="5403" y="559"/>
                    </a:cubicBezTo>
                    <a:lnTo>
                      <a:pt x="5403" y="559"/>
                    </a:lnTo>
                    <a:cubicBezTo>
                      <a:pt x="5411" y="555"/>
                      <a:pt x="5421" y="559"/>
                      <a:pt x="5425" y="567"/>
                    </a:cubicBezTo>
                    <a:cubicBezTo>
                      <a:pt x="5428" y="576"/>
                      <a:pt x="5424" y="586"/>
                      <a:pt x="5416" y="589"/>
                    </a:cubicBezTo>
                    <a:close/>
                    <a:moveTo>
                      <a:pt x="5357" y="621"/>
                    </a:moveTo>
                    <a:lnTo>
                      <a:pt x="5357" y="621"/>
                    </a:lnTo>
                    <a:cubicBezTo>
                      <a:pt x="5349" y="624"/>
                      <a:pt x="5339" y="620"/>
                      <a:pt x="5335" y="612"/>
                    </a:cubicBezTo>
                    <a:cubicBezTo>
                      <a:pt x="5331" y="604"/>
                      <a:pt x="5335" y="594"/>
                      <a:pt x="5344" y="590"/>
                    </a:cubicBezTo>
                    <a:lnTo>
                      <a:pt x="5344" y="590"/>
                    </a:lnTo>
                    <a:cubicBezTo>
                      <a:pt x="5352" y="586"/>
                      <a:pt x="5362" y="590"/>
                      <a:pt x="5366" y="599"/>
                    </a:cubicBezTo>
                    <a:cubicBezTo>
                      <a:pt x="5369" y="607"/>
                      <a:pt x="5366" y="617"/>
                      <a:pt x="5357" y="621"/>
                    </a:cubicBezTo>
                    <a:close/>
                    <a:moveTo>
                      <a:pt x="5298" y="652"/>
                    </a:moveTo>
                    <a:lnTo>
                      <a:pt x="5298" y="652"/>
                    </a:lnTo>
                    <a:cubicBezTo>
                      <a:pt x="5290" y="655"/>
                      <a:pt x="5280" y="652"/>
                      <a:pt x="5276" y="643"/>
                    </a:cubicBezTo>
                    <a:cubicBezTo>
                      <a:pt x="5272" y="635"/>
                      <a:pt x="5276" y="625"/>
                      <a:pt x="5285" y="621"/>
                    </a:cubicBezTo>
                    <a:lnTo>
                      <a:pt x="5285" y="621"/>
                    </a:lnTo>
                    <a:cubicBezTo>
                      <a:pt x="5293" y="617"/>
                      <a:pt x="5303" y="621"/>
                      <a:pt x="5307" y="630"/>
                    </a:cubicBezTo>
                    <a:cubicBezTo>
                      <a:pt x="5310" y="638"/>
                      <a:pt x="5307" y="648"/>
                      <a:pt x="5298" y="652"/>
                    </a:cubicBezTo>
                    <a:close/>
                    <a:moveTo>
                      <a:pt x="5242" y="685"/>
                    </a:moveTo>
                    <a:lnTo>
                      <a:pt x="5242" y="685"/>
                    </a:lnTo>
                    <a:cubicBezTo>
                      <a:pt x="5234" y="689"/>
                      <a:pt x="5223" y="686"/>
                      <a:pt x="5219" y="678"/>
                    </a:cubicBezTo>
                    <a:cubicBezTo>
                      <a:pt x="5215" y="670"/>
                      <a:pt x="5218" y="660"/>
                      <a:pt x="5226" y="655"/>
                    </a:cubicBezTo>
                    <a:lnTo>
                      <a:pt x="5226" y="655"/>
                    </a:lnTo>
                    <a:cubicBezTo>
                      <a:pt x="5234" y="651"/>
                      <a:pt x="5244" y="654"/>
                      <a:pt x="5249" y="662"/>
                    </a:cubicBezTo>
                    <a:cubicBezTo>
                      <a:pt x="5253" y="670"/>
                      <a:pt x="5250" y="680"/>
                      <a:pt x="5242" y="685"/>
                    </a:cubicBezTo>
                    <a:close/>
                    <a:moveTo>
                      <a:pt x="5184" y="718"/>
                    </a:moveTo>
                    <a:lnTo>
                      <a:pt x="5184" y="718"/>
                    </a:lnTo>
                    <a:cubicBezTo>
                      <a:pt x="5176" y="723"/>
                      <a:pt x="5166" y="720"/>
                      <a:pt x="5161" y="712"/>
                    </a:cubicBezTo>
                    <a:cubicBezTo>
                      <a:pt x="5157" y="703"/>
                      <a:pt x="5160" y="693"/>
                      <a:pt x="5168" y="689"/>
                    </a:cubicBezTo>
                    <a:lnTo>
                      <a:pt x="5168" y="689"/>
                    </a:lnTo>
                    <a:cubicBezTo>
                      <a:pt x="5176" y="685"/>
                      <a:pt x="5187" y="688"/>
                      <a:pt x="5191" y="696"/>
                    </a:cubicBezTo>
                    <a:cubicBezTo>
                      <a:pt x="5195" y="704"/>
                      <a:pt x="5192" y="714"/>
                      <a:pt x="5184" y="718"/>
                    </a:cubicBezTo>
                    <a:close/>
                    <a:moveTo>
                      <a:pt x="5128" y="753"/>
                    </a:moveTo>
                    <a:lnTo>
                      <a:pt x="5128" y="753"/>
                    </a:lnTo>
                    <a:cubicBezTo>
                      <a:pt x="5120" y="757"/>
                      <a:pt x="5110" y="755"/>
                      <a:pt x="5105" y="747"/>
                    </a:cubicBezTo>
                    <a:cubicBezTo>
                      <a:pt x="5100" y="739"/>
                      <a:pt x="5103" y="729"/>
                      <a:pt x="5111" y="724"/>
                    </a:cubicBezTo>
                    <a:lnTo>
                      <a:pt x="5111" y="724"/>
                    </a:lnTo>
                    <a:cubicBezTo>
                      <a:pt x="5119" y="719"/>
                      <a:pt x="5129" y="722"/>
                      <a:pt x="5133" y="730"/>
                    </a:cubicBezTo>
                    <a:cubicBezTo>
                      <a:pt x="5138" y="738"/>
                      <a:pt x="5136" y="748"/>
                      <a:pt x="5128" y="753"/>
                    </a:cubicBezTo>
                    <a:close/>
                    <a:moveTo>
                      <a:pt x="5071" y="788"/>
                    </a:moveTo>
                    <a:lnTo>
                      <a:pt x="5071" y="788"/>
                    </a:lnTo>
                    <a:cubicBezTo>
                      <a:pt x="5063" y="793"/>
                      <a:pt x="5053" y="790"/>
                      <a:pt x="5048" y="782"/>
                    </a:cubicBezTo>
                    <a:cubicBezTo>
                      <a:pt x="5044" y="775"/>
                      <a:pt x="5046" y="764"/>
                      <a:pt x="5054" y="760"/>
                    </a:cubicBezTo>
                    <a:lnTo>
                      <a:pt x="5054" y="760"/>
                    </a:lnTo>
                    <a:cubicBezTo>
                      <a:pt x="5062" y="755"/>
                      <a:pt x="5072" y="757"/>
                      <a:pt x="5077" y="765"/>
                    </a:cubicBezTo>
                    <a:cubicBezTo>
                      <a:pt x="5082" y="773"/>
                      <a:pt x="5079" y="783"/>
                      <a:pt x="5071" y="788"/>
                    </a:cubicBezTo>
                    <a:close/>
                    <a:moveTo>
                      <a:pt x="5015" y="824"/>
                    </a:moveTo>
                    <a:lnTo>
                      <a:pt x="5015" y="824"/>
                    </a:lnTo>
                    <a:cubicBezTo>
                      <a:pt x="5007" y="829"/>
                      <a:pt x="4997" y="826"/>
                      <a:pt x="4992" y="818"/>
                    </a:cubicBezTo>
                    <a:cubicBezTo>
                      <a:pt x="4987" y="810"/>
                      <a:pt x="4990" y="800"/>
                      <a:pt x="4998" y="795"/>
                    </a:cubicBezTo>
                    <a:lnTo>
                      <a:pt x="4998" y="795"/>
                    </a:lnTo>
                    <a:cubicBezTo>
                      <a:pt x="5006" y="791"/>
                      <a:pt x="5016" y="793"/>
                      <a:pt x="5021" y="801"/>
                    </a:cubicBezTo>
                    <a:cubicBezTo>
                      <a:pt x="5025" y="809"/>
                      <a:pt x="5023" y="819"/>
                      <a:pt x="5015" y="824"/>
                    </a:cubicBezTo>
                    <a:close/>
                    <a:moveTo>
                      <a:pt x="4960" y="862"/>
                    </a:moveTo>
                    <a:lnTo>
                      <a:pt x="4960" y="862"/>
                    </a:lnTo>
                    <a:cubicBezTo>
                      <a:pt x="4952" y="866"/>
                      <a:pt x="4942" y="864"/>
                      <a:pt x="4937" y="856"/>
                    </a:cubicBezTo>
                    <a:cubicBezTo>
                      <a:pt x="4932" y="848"/>
                      <a:pt x="4935" y="838"/>
                      <a:pt x="4943" y="833"/>
                    </a:cubicBezTo>
                    <a:lnTo>
                      <a:pt x="4943" y="833"/>
                    </a:lnTo>
                    <a:cubicBezTo>
                      <a:pt x="4951" y="828"/>
                      <a:pt x="4961" y="831"/>
                      <a:pt x="4966" y="839"/>
                    </a:cubicBezTo>
                    <a:cubicBezTo>
                      <a:pt x="4970" y="847"/>
                      <a:pt x="4968" y="857"/>
                      <a:pt x="4960" y="862"/>
                    </a:cubicBezTo>
                    <a:close/>
                    <a:moveTo>
                      <a:pt x="4905" y="899"/>
                    </a:moveTo>
                    <a:lnTo>
                      <a:pt x="4905" y="899"/>
                    </a:lnTo>
                    <a:cubicBezTo>
                      <a:pt x="4897" y="904"/>
                      <a:pt x="4887" y="902"/>
                      <a:pt x="4882" y="894"/>
                    </a:cubicBezTo>
                    <a:cubicBezTo>
                      <a:pt x="4877" y="886"/>
                      <a:pt x="4880" y="876"/>
                      <a:pt x="4888" y="871"/>
                    </a:cubicBezTo>
                    <a:lnTo>
                      <a:pt x="4888" y="871"/>
                    </a:lnTo>
                    <a:cubicBezTo>
                      <a:pt x="4896" y="866"/>
                      <a:pt x="4906" y="869"/>
                      <a:pt x="4911" y="876"/>
                    </a:cubicBezTo>
                    <a:cubicBezTo>
                      <a:pt x="4916" y="884"/>
                      <a:pt x="4913" y="895"/>
                      <a:pt x="4905" y="899"/>
                    </a:cubicBezTo>
                    <a:close/>
                    <a:moveTo>
                      <a:pt x="4852" y="938"/>
                    </a:moveTo>
                    <a:lnTo>
                      <a:pt x="4852" y="938"/>
                    </a:lnTo>
                    <a:cubicBezTo>
                      <a:pt x="4845" y="943"/>
                      <a:pt x="4834" y="941"/>
                      <a:pt x="4829" y="934"/>
                    </a:cubicBezTo>
                    <a:cubicBezTo>
                      <a:pt x="4823" y="926"/>
                      <a:pt x="4825" y="916"/>
                      <a:pt x="4833" y="911"/>
                    </a:cubicBezTo>
                    <a:lnTo>
                      <a:pt x="4833" y="911"/>
                    </a:lnTo>
                    <a:cubicBezTo>
                      <a:pt x="4840" y="905"/>
                      <a:pt x="4851" y="907"/>
                      <a:pt x="4856" y="914"/>
                    </a:cubicBezTo>
                    <a:cubicBezTo>
                      <a:pt x="4861" y="922"/>
                      <a:pt x="4860" y="932"/>
                      <a:pt x="4852" y="938"/>
                    </a:cubicBezTo>
                    <a:close/>
                    <a:moveTo>
                      <a:pt x="4799" y="977"/>
                    </a:moveTo>
                    <a:lnTo>
                      <a:pt x="4799" y="978"/>
                    </a:lnTo>
                    <a:cubicBezTo>
                      <a:pt x="4791" y="983"/>
                      <a:pt x="4781" y="981"/>
                      <a:pt x="4775" y="974"/>
                    </a:cubicBezTo>
                    <a:cubicBezTo>
                      <a:pt x="4770" y="966"/>
                      <a:pt x="4772" y="956"/>
                      <a:pt x="4779" y="950"/>
                    </a:cubicBezTo>
                    <a:lnTo>
                      <a:pt x="4779" y="950"/>
                    </a:lnTo>
                    <a:cubicBezTo>
                      <a:pt x="4787" y="945"/>
                      <a:pt x="4797" y="947"/>
                      <a:pt x="4802" y="954"/>
                    </a:cubicBezTo>
                    <a:cubicBezTo>
                      <a:pt x="4808" y="962"/>
                      <a:pt x="4806" y="972"/>
                      <a:pt x="4799" y="977"/>
                    </a:cubicBezTo>
                    <a:close/>
                    <a:moveTo>
                      <a:pt x="4746" y="1018"/>
                    </a:moveTo>
                    <a:lnTo>
                      <a:pt x="4746" y="1018"/>
                    </a:lnTo>
                    <a:cubicBezTo>
                      <a:pt x="4738" y="1023"/>
                      <a:pt x="4728" y="1022"/>
                      <a:pt x="4722" y="1014"/>
                    </a:cubicBezTo>
                    <a:cubicBezTo>
                      <a:pt x="4717" y="1007"/>
                      <a:pt x="4719" y="996"/>
                      <a:pt x="4726" y="991"/>
                    </a:cubicBezTo>
                    <a:lnTo>
                      <a:pt x="4726" y="991"/>
                    </a:lnTo>
                    <a:cubicBezTo>
                      <a:pt x="4734" y="985"/>
                      <a:pt x="4744" y="987"/>
                      <a:pt x="4749" y="995"/>
                    </a:cubicBezTo>
                    <a:cubicBezTo>
                      <a:pt x="4755" y="1002"/>
                      <a:pt x="4753" y="1013"/>
                      <a:pt x="4746" y="1018"/>
                    </a:cubicBezTo>
                    <a:close/>
                    <a:moveTo>
                      <a:pt x="4694" y="1060"/>
                    </a:moveTo>
                    <a:lnTo>
                      <a:pt x="4694" y="1060"/>
                    </a:lnTo>
                    <a:cubicBezTo>
                      <a:pt x="4686" y="1065"/>
                      <a:pt x="4676" y="1064"/>
                      <a:pt x="4670" y="1056"/>
                    </a:cubicBezTo>
                    <a:cubicBezTo>
                      <a:pt x="4665" y="1049"/>
                      <a:pt x="4667" y="1038"/>
                      <a:pt x="4674" y="1033"/>
                    </a:cubicBezTo>
                    <a:lnTo>
                      <a:pt x="4674" y="1033"/>
                    </a:lnTo>
                    <a:cubicBezTo>
                      <a:pt x="4682" y="1027"/>
                      <a:pt x="4692" y="1029"/>
                      <a:pt x="4698" y="1037"/>
                    </a:cubicBezTo>
                    <a:cubicBezTo>
                      <a:pt x="4703" y="1044"/>
                      <a:pt x="4701" y="1055"/>
                      <a:pt x="4694" y="1060"/>
                    </a:cubicBezTo>
                    <a:close/>
                    <a:moveTo>
                      <a:pt x="4642" y="1102"/>
                    </a:moveTo>
                    <a:lnTo>
                      <a:pt x="4642" y="1102"/>
                    </a:lnTo>
                    <a:cubicBezTo>
                      <a:pt x="4634" y="1107"/>
                      <a:pt x="4624" y="1106"/>
                      <a:pt x="4619" y="1098"/>
                    </a:cubicBezTo>
                    <a:cubicBezTo>
                      <a:pt x="4613" y="1091"/>
                      <a:pt x="4615" y="1080"/>
                      <a:pt x="4623" y="1075"/>
                    </a:cubicBezTo>
                    <a:lnTo>
                      <a:pt x="4623" y="1075"/>
                    </a:lnTo>
                    <a:cubicBezTo>
                      <a:pt x="4630" y="1070"/>
                      <a:pt x="4641" y="1071"/>
                      <a:pt x="4646" y="1079"/>
                    </a:cubicBezTo>
                    <a:cubicBezTo>
                      <a:pt x="4651" y="1086"/>
                      <a:pt x="4649" y="1097"/>
                      <a:pt x="4642" y="1102"/>
                    </a:cubicBezTo>
                    <a:close/>
                    <a:moveTo>
                      <a:pt x="4593" y="1145"/>
                    </a:moveTo>
                    <a:lnTo>
                      <a:pt x="4593" y="1145"/>
                    </a:lnTo>
                    <a:cubicBezTo>
                      <a:pt x="4586" y="1151"/>
                      <a:pt x="4576" y="1151"/>
                      <a:pt x="4570" y="1144"/>
                    </a:cubicBezTo>
                    <a:cubicBezTo>
                      <a:pt x="4564" y="1136"/>
                      <a:pt x="4565" y="1126"/>
                      <a:pt x="4572" y="1120"/>
                    </a:cubicBezTo>
                    <a:lnTo>
                      <a:pt x="4572" y="1120"/>
                    </a:lnTo>
                    <a:cubicBezTo>
                      <a:pt x="4579" y="1114"/>
                      <a:pt x="4589" y="1115"/>
                      <a:pt x="4595" y="1122"/>
                    </a:cubicBezTo>
                    <a:cubicBezTo>
                      <a:pt x="4601" y="1129"/>
                      <a:pt x="4600" y="1139"/>
                      <a:pt x="4593" y="1145"/>
                    </a:cubicBezTo>
                    <a:close/>
                    <a:moveTo>
                      <a:pt x="4543" y="1190"/>
                    </a:moveTo>
                    <a:lnTo>
                      <a:pt x="4543" y="1190"/>
                    </a:lnTo>
                    <a:cubicBezTo>
                      <a:pt x="4536" y="1196"/>
                      <a:pt x="4526" y="1195"/>
                      <a:pt x="4520" y="1188"/>
                    </a:cubicBezTo>
                    <a:cubicBezTo>
                      <a:pt x="4514" y="1181"/>
                      <a:pt x="4515" y="1170"/>
                      <a:pt x="4522" y="1164"/>
                    </a:cubicBezTo>
                    <a:lnTo>
                      <a:pt x="4522" y="1164"/>
                    </a:lnTo>
                    <a:cubicBezTo>
                      <a:pt x="4529" y="1158"/>
                      <a:pt x="4539" y="1159"/>
                      <a:pt x="4545" y="1166"/>
                    </a:cubicBezTo>
                    <a:cubicBezTo>
                      <a:pt x="4551" y="1173"/>
                      <a:pt x="4550" y="1184"/>
                      <a:pt x="4543" y="1190"/>
                    </a:cubicBezTo>
                    <a:close/>
                    <a:moveTo>
                      <a:pt x="4495" y="1236"/>
                    </a:moveTo>
                    <a:lnTo>
                      <a:pt x="4495" y="1236"/>
                    </a:lnTo>
                    <a:cubicBezTo>
                      <a:pt x="4488" y="1242"/>
                      <a:pt x="4477" y="1241"/>
                      <a:pt x="4471" y="1234"/>
                    </a:cubicBezTo>
                    <a:cubicBezTo>
                      <a:pt x="4465" y="1227"/>
                      <a:pt x="4466" y="1216"/>
                      <a:pt x="4473" y="1210"/>
                    </a:cubicBezTo>
                    <a:lnTo>
                      <a:pt x="4473" y="1210"/>
                    </a:lnTo>
                    <a:cubicBezTo>
                      <a:pt x="4480" y="1204"/>
                      <a:pt x="4491" y="1205"/>
                      <a:pt x="4497" y="1212"/>
                    </a:cubicBezTo>
                    <a:cubicBezTo>
                      <a:pt x="4503" y="1219"/>
                      <a:pt x="4502" y="1230"/>
                      <a:pt x="4495" y="1236"/>
                    </a:cubicBezTo>
                    <a:close/>
                    <a:moveTo>
                      <a:pt x="4447" y="1282"/>
                    </a:moveTo>
                    <a:lnTo>
                      <a:pt x="4447" y="1282"/>
                    </a:lnTo>
                    <a:cubicBezTo>
                      <a:pt x="4440" y="1288"/>
                      <a:pt x="4429" y="1287"/>
                      <a:pt x="4424" y="1280"/>
                    </a:cubicBezTo>
                    <a:cubicBezTo>
                      <a:pt x="4418" y="1273"/>
                      <a:pt x="4418" y="1263"/>
                      <a:pt x="4425" y="1257"/>
                    </a:cubicBezTo>
                    <a:lnTo>
                      <a:pt x="4426" y="1257"/>
                    </a:lnTo>
                    <a:cubicBezTo>
                      <a:pt x="4433" y="1251"/>
                      <a:pt x="4443" y="1252"/>
                      <a:pt x="4449" y="1259"/>
                    </a:cubicBezTo>
                    <a:cubicBezTo>
                      <a:pt x="4455" y="1266"/>
                      <a:pt x="4454" y="1276"/>
                      <a:pt x="4447" y="1282"/>
                    </a:cubicBezTo>
                    <a:close/>
                    <a:moveTo>
                      <a:pt x="4401" y="1329"/>
                    </a:moveTo>
                    <a:lnTo>
                      <a:pt x="4401" y="1329"/>
                    </a:lnTo>
                    <a:cubicBezTo>
                      <a:pt x="4395" y="1335"/>
                      <a:pt x="4384" y="1335"/>
                      <a:pt x="4378" y="1329"/>
                    </a:cubicBezTo>
                    <a:cubicBezTo>
                      <a:pt x="4371" y="1322"/>
                      <a:pt x="4371" y="1312"/>
                      <a:pt x="4378" y="1305"/>
                    </a:cubicBezTo>
                    <a:lnTo>
                      <a:pt x="4378" y="1305"/>
                    </a:lnTo>
                    <a:cubicBezTo>
                      <a:pt x="4384" y="1299"/>
                      <a:pt x="4395" y="1299"/>
                      <a:pt x="4401" y="1305"/>
                    </a:cubicBezTo>
                    <a:cubicBezTo>
                      <a:pt x="4408" y="1312"/>
                      <a:pt x="4408" y="1322"/>
                      <a:pt x="4401" y="1329"/>
                    </a:cubicBezTo>
                    <a:close/>
                    <a:moveTo>
                      <a:pt x="4356" y="1377"/>
                    </a:moveTo>
                    <a:lnTo>
                      <a:pt x="4356" y="1377"/>
                    </a:lnTo>
                    <a:cubicBezTo>
                      <a:pt x="4349" y="1384"/>
                      <a:pt x="4339" y="1384"/>
                      <a:pt x="4332" y="1377"/>
                    </a:cubicBezTo>
                    <a:cubicBezTo>
                      <a:pt x="4326" y="1371"/>
                      <a:pt x="4326" y="1360"/>
                      <a:pt x="4332" y="1354"/>
                    </a:cubicBezTo>
                    <a:lnTo>
                      <a:pt x="4332" y="1354"/>
                    </a:lnTo>
                    <a:cubicBezTo>
                      <a:pt x="4339" y="1347"/>
                      <a:pt x="4349" y="1347"/>
                      <a:pt x="4356" y="1354"/>
                    </a:cubicBezTo>
                    <a:cubicBezTo>
                      <a:pt x="4362" y="1360"/>
                      <a:pt x="4362" y="1371"/>
                      <a:pt x="4356" y="1377"/>
                    </a:cubicBezTo>
                    <a:close/>
                    <a:moveTo>
                      <a:pt x="4312" y="1426"/>
                    </a:moveTo>
                    <a:lnTo>
                      <a:pt x="4312" y="1426"/>
                    </a:lnTo>
                    <a:cubicBezTo>
                      <a:pt x="4306" y="1433"/>
                      <a:pt x="4295" y="1434"/>
                      <a:pt x="4288" y="1428"/>
                    </a:cubicBezTo>
                    <a:cubicBezTo>
                      <a:pt x="4281" y="1422"/>
                      <a:pt x="4281" y="1411"/>
                      <a:pt x="4286" y="1404"/>
                    </a:cubicBezTo>
                    <a:lnTo>
                      <a:pt x="4287" y="1404"/>
                    </a:lnTo>
                    <a:cubicBezTo>
                      <a:pt x="4292" y="1397"/>
                      <a:pt x="4303" y="1396"/>
                      <a:pt x="4310" y="1402"/>
                    </a:cubicBezTo>
                    <a:cubicBezTo>
                      <a:pt x="4317" y="1408"/>
                      <a:pt x="4318" y="1419"/>
                      <a:pt x="4312" y="1426"/>
                    </a:cubicBezTo>
                    <a:close/>
                    <a:moveTo>
                      <a:pt x="4269" y="1477"/>
                    </a:moveTo>
                    <a:lnTo>
                      <a:pt x="4269" y="1477"/>
                    </a:lnTo>
                    <a:cubicBezTo>
                      <a:pt x="4263" y="1484"/>
                      <a:pt x="4253" y="1485"/>
                      <a:pt x="4245" y="1479"/>
                    </a:cubicBezTo>
                    <a:cubicBezTo>
                      <a:pt x="4238" y="1473"/>
                      <a:pt x="4238" y="1462"/>
                      <a:pt x="4244" y="1455"/>
                    </a:cubicBezTo>
                    <a:lnTo>
                      <a:pt x="4244" y="1455"/>
                    </a:lnTo>
                    <a:cubicBezTo>
                      <a:pt x="4249" y="1448"/>
                      <a:pt x="4260" y="1447"/>
                      <a:pt x="4267" y="1453"/>
                    </a:cubicBezTo>
                    <a:cubicBezTo>
                      <a:pt x="4274" y="1459"/>
                      <a:pt x="4275" y="1470"/>
                      <a:pt x="4269" y="1477"/>
                    </a:cubicBezTo>
                    <a:close/>
                    <a:moveTo>
                      <a:pt x="4227" y="1528"/>
                    </a:moveTo>
                    <a:lnTo>
                      <a:pt x="4227" y="1528"/>
                    </a:lnTo>
                    <a:cubicBezTo>
                      <a:pt x="4221" y="1535"/>
                      <a:pt x="4210" y="1536"/>
                      <a:pt x="4203" y="1530"/>
                    </a:cubicBezTo>
                    <a:cubicBezTo>
                      <a:pt x="4196" y="1524"/>
                      <a:pt x="4195" y="1514"/>
                      <a:pt x="4201" y="1507"/>
                    </a:cubicBezTo>
                    <a:lnTo>
                      <a:pt x="4201" y="1507"/>
                    </a:lnTo>
                    <a:cubicBezTo>
                      <a:pt x="4207" y="1500"/>
                      <a:pt x="4218" y="1499"/>
                      <a:pt x="4225" y="1505"/>
                    </a:cubicBezTo>
                    <a:cubicBezTo>
                      <a:pt x="4232" y="1511"/>
                      <a:pt x="4232" y="1521"/>
                      <a:pt x="4227" y="1528"/>
                    </a:cubicBezTo>
                    <a:close/>
                    <a:moveTo>
                      <a:pt x="4186" y="1582"/>
                    </a:moveTo>
                    <a:lnTo>
                      <a:pt x="4186" y="1582"/>
                    </a:lnTo>
                    <a:cubicBezTo>
                      <a:pt x="4181" y="1589"/>
                      <a:pt x="4170" y="1590"/>
                      <a:pt x="4163" y="1584"/>
                    </a:cubicBezTo>
                    <a:cubicBezTo>
                      <a:pt x="4156" y="1578"/>
                      <a:pt x="4155" y="1567"/>
                      <a:pt x="4161" y="1560"/>
                    </a:cubicBezTo>
                    <a:lnTo>
                      <a:pt x="4161" y="1560"/>
                    </a:lnTo>
                    <a:cubicBezTo>
                      <a:pt x="4167" y="1553"/>
                      <a:pt x="4177" y="1552"/>
                      <a:pt x="4185" y="1558"/>
                    </a:cubicBezTo>
                    <a:cubicBezTo>
                      <a:pt x="4192" y="1564"/>
                      <a:pt x="4192" y="1575"/>
                      <a:pt x="4186" y="1582"/>
                    </a:cubicBezTo>
                    <a:close/>
                    <a:moveTo>
                      <a:pt x="4148" y="1634"/>
                    </a:moveTo>
                    <a:lnTo>
                      <a:pt x="4148" y="1634"/>
                    </a:lnTo>
                    <a:cubicBezTo>
                      <a:pt x="4142" y="1642"/>
                      <a:pt x="4132" y="1643"/>
                      <a:pt x="4124" y="1638"/>
                    </a:cubicBezTo>
                    <a:cubicBezTo>
                      <a:pt x="4117" y="1633"/>
                      <a:pt x="4115" y="1622"/>
                      <a:pt x="4120" y="1615"/>
                    </a:cubicBezTo>
                    <a:lnTo>
                      <a:pt x="4120" y="1615"/>
                    </a:lnTo>
                    <a:cubicBezTo>
                      <a:pt x="4126" y="1607"/>
                      <a:pt x="4136" y="1605"/>
                      <a:pt x="4144" y="1611"/>
                    </a:cubicBezTo>
                    <a:cubicBezTo>
                      <a:pt x="4151" y="1616"/>
                      <a:pt x="4153" y="1627"/>
                      <a:pt x="4148" y="1634"/>
                    </a:cubicBezTo>
                    <a:close/>
                    <a:moveTo>
                      <a:pt x="4111" y="1690"/>
                    </a:moveTo>
                    <a:lnTo>
                      <a:pt x="4111" y="1690"/>
                    </a:lnTo>
                    <a:cubicBezTo>
                      <a:pt x="4105" y="1697"/>
                      <a:pt x="4095" y="1699"/>
                      <a:pt x="4087" y="1694"/>
                    </a:cubicBezTo>
                    <a:cubicBezTo>
                      <a:pt x="4080" y="1688"/>
                      <a:pt x="4078" y="1678"/>
                      <a:pt x="4084" y="1670"/>
                    </a:cubicBezTo>
                    <a:lnTo>
                      <a:pt x="4084" y="1670"/>
                    </a:lnTo>
                    <a:cubicBezTo>
                      <a:pt x="4089" y="1663"/>
                      <a:pt x="4099" y="1661"/>
                      <a:pt x="4107" y="1666"/>
                    </a:cubicBezTo>
                    <a:cubicBezTo>
                      <a:pt x="4114" y="1672"/>
                      <a:pt x="4116" y="1682"/>
                      <a:pt x="4111" y="1690"/>
                    </a:cubicBezTo>
                    <a:close/>
                    <a:moveTo>
                      <a:pt x="4074" y="1745"/>
                    </a:moveTo>
                    <a:lnTo>
                      <a:pt x="4074" y="1745"/>
                    </a:lnTo>
                    <a:cubicBezTo>
                      <a:pt x="4069" y="1752"/>
                      <a:pt x="4059" y="1755"/>
                      <a:pt x="4051" y="1750"/>
                    </a:cubicBezTo>
                    <a:cubicBezTo>
                      <a:pt x="4044" y="1745"/>
                      <a:pt x="4041" y="1734"/>
                      <a:pt x="4046" y="1727"/>
                    </a:cubicBezTo>
                    <a:lnTo>
                      <a:pt x="4046" y="1727"/>
                    </a:lnTo>
                    <a:cubicBezTo>
                      <a:pt x="4051" y="1719"/>
                      <a:pt x="4062" y="1717"/>
                      <a:pt x="4069" y="1722"/>
                    </a:cubicBezTo>
                    <a:cubicBezTo>
                      <a:pt x="4077" y="1727"/>
                      <a:pt x="4079" y="1737"/>
                      <a:pt x="4074" y="1745"/>
                    </a:cubicBezTo>
                    <a:close/>
                    <a:moveTo>
                      <a:pt x="4041" y="1802"/>
                    </a:moveTo>
                    <a:lnTo>
                      <a:pt x="4041" y="1802"/>
                    </a:lnTo>
                    <a:cubicBezTo>
                      <a:pt x="4036" y="1810"/>
                      <a:pt x="4026" y="1812"/>
                      <a:pt x="4018" y="1807"/>
                    </a:cubicBezTo>
                    <a:cubicBezTo>
                      <a:pt x="4010" y="1802"/>
                      <a:pt x="4008" y="1792"/>
                      <a:pt x="4013" y="1784"/>
                    </a:cubicBezTo>
                    <a:lnTo>
                      <a:pt x="4013" y="1784"/>
                    </a:lnTo>
                    <a:cubicBezTo>
                      <a:pt x="4018" y="1777"/>
                      <a:pt x="4028" y="1774"/>
                      <a:pt x="4036" y="1779"/>
                    </a:cubicBezTo>
                    <a:cubicBezTo>
                      <a:pt x="4044" y="1784"/>
                      <a:pt x="4046" y="1795"/>
                      <a:pt x="4041" y="1802"/>
                    </a:cubicBezTo>
                    <a:close/>
                    <a:moveTo>
                      <a:pt x="4009" y="1859"/>
                    </a:moveTo>
                    <a:lnTo>
                      <a:pt x="4009" y="1859"/>
                    </a:lnTo>
                    <a:cubicBezTo>
                      <a:pt x="4004" y="1867"/>
                      <a:pt x="3994" y="1870"/>
                      <a:pt x="3986" y="1866"/>
                    </a:cubicBezTo>
                    <a:cubicBezTo>
                      <a:pt x="3978" y="1862"/>
                      <a:pt x="3975" y="1852"/>
                      <a:pt x="3979" y="1844"/>
                    </a:cubicBezTo>
                    <a:lnTo>
                      <a:pt x="3979" y="1844"/>
                    </a:lnTo>
                    <a:cubicBezTo>
                      <a:pt x="3984" y="1835"/>
                      <a:pt x="3994" y="1832"/>
                      <a:pt x="4002" y="1837"/>
                    </a:cubicBezTo>
                    <a:cubicBezTo>
                      <a:pt x="4010" y="1841"/>
                      <a:pt x="4013" y="1851"/>
                      <a:pt x="4009" y="1859"/>
                    </a:cubicBezTo>
                    <a:close/>
                    <a:moveTo>
                      <a:pt x="3979" y="1919"/>
                    </a:moveTo>
                    <a:lnTo>
                      <a:pt x="3979" y="1919"/>
                    </a:lnTo>
                    <a:cubicBezTo>
                      <a:pt x="3975" y="1927"/>
                      <a:pt x="3965" y="1930"/>
                      <a:pt x="3957" y="1926"/>
                    </a:cubicBezTo>
                    <a:cubicBezTo>
                      <a:pt x="3949" y="1922"/>
                      <a:pt x="3946" y="1912"/>
                      <a:pt x="3950" y="1903"/>
                    </a:cubicBezTo>
                    <a:lnTo>
                      <a:pt x="3950" y="1903"/>
                    </a:lnTo>
                    <a:cubicBezTo>
                      <a:pt x="3954" y="1895"/>
                      <a:pt x="3964" y="1892"/>
                      <a:pt x="3973" y="1897"/>
                    </a:cubicBezTo>
                    <a:cubicBezTo>
                      <a:pt x="3981" y="1901"/>
                      <a:pt x="3984" y="1911"/>
                      <a:pt x="3979" y="1919"/>
                    </a:cubicBezTo>
                    <a:close/>
                    <a:moveTo>
                      <a:pt x="3951" y="1979"/>
                    </a:moveTo>
                    <a:lnTo>
                      <a:pt x="3951" y="1979"/>
                    </a:lnTo>
                    <a:cubicBezTo>
                      <a:pt x="3947" y="1987"/>
                      <a:pt x="3937" y="1990"/>
                      <a:pt x="3929" y="1987"/>
                    </a:cubicBezTo>
                    <a:cubicBezTo>
                      <a:pt x="3921" y="1983"/>
                      <a:pt x="3917" y="1973"/>
                      <a:pt x="3921" y="1964"/>
                    </a:cubicBezTo>
                    <a:lnTo>
                      <a:pt x="3921" y="1964"/>
                    </a:lnTo>
                    <a:cubicBezTo>
                      <a:pt x="3925" y="1956"/>
                      <a:pt x="3935" y="1952"/>
                      <a:pt x="3943" y="1956"/>
                    </a:cubicBezTo>
                    <a:cubicBezTo>
                      <a:pt x="3951" y="1960"/>
                      <a:pt x="3955" y="1970"/>
                      <a:pt x="3951" y="1979"/>
                    </a:cubicBezTo>
                    <a:close/>
                    <a:moveTo>
                      <a:pt x="3926" y="2040"/>
                    </a:moveTo>
                    <a:lnTo>
                      <a:pt x="3926" y="2040"/>
                    </a:lnTo>
                    <a:cubicBezTo>
                      <a:pt x="3922" y="2049"/>
                      <a:pt x="3912" y="2052"/>
                      <a:pt x="3904" y="2048"/>
                    </a:cubicBezTo>
                    <a:cubicBezTo>
                      <a:pt x="3896" y="2045"/>
                      <a:pt x="3892" y="2035"/>
                      <a:pt x="3896" y="2026"/>
                    </a:cubicBezTo>
                    <a:lnTo>
                      <a:pt x="3896" y="2026"/>
                    </a:lnTo>
                    <a:cubicBezTo>
                      <a:pt x="3900" y="2018"/>
                      <a:pt x="3910" y="2014"/>
                      <a:pt x="3918" y="2018"/>
                    </a:cubicBezTo>
                    <a:cubicBezTo>
                      <a:pt x="3926" y="2022"/>
                      <a:pt x="3930" y="2032"/>
                      <a:pt x="3926" y="2040"/>
                    </a:cubicBezTo>
                    <a:close/>
                    <a:moveTo>
                      <a:pt x="3903" y="2102"/>
                    </a:moveTo>
                    <a:lnTo>
                      <a:pt x="3903" y="2102"/>
                    </a:lnTo>
                    <a:cubicBezTo>
                      <a:pt x="3900" y="2110"/>
                      <a:pt x="3890" y="2115"/>
                      <a:pt x="3882" y="2111"/>
                    </a:cubicBezTo>
                    <a:cubicBezTo>
                      <a:pt x="3873" y="2108"/>
                      <a:pt x="3869" y="2098"/>
                      <a:pt x="3872" y="2090"/>
                    </a:cubicBezTo>
                    <a:lnTo>
                      <a:pt x="3872" y="2090"/>
                    </a:lnTo>
                    <a:cubicBezTo>
                      <a:pt x="3875" y="2081"/>
                      <a:pt x="3885" y="2077"/>
                      <a:pt x="3893" y="2080"/>
                    </a:cubicBezTo>
                    <a:cubicBezTo>
                      <a:pt x="3902" y="2083"/>
                      <a:pt x="3906" y="2093"/>
                      <a:pt x="3903" y="2102"/>
                    </a:cubicBezTo>
                    <a:close/>
                    <a:moveTo>
                      <a:pt x="3883" y="2165"/>
                    </a:moveTo>
                    <a:lnTo>
                      <a:pt x="3883" y="2165"/>
                    </a:lnTo>
                    <a:cubicBezTo>
                      <a:pt x="3880" y="2174"/>
                      <a:pt x="3870" y="2178"/>
                      <a:pt x="3861" y="2175"/>
                    </a:cubicBezTo>
                    <a:cubicBezTo>
                      <a:pt x="3853" y="2172"/>
                      <a:pt x="3848" y="2162"/>
                      <a:pt x="3852" y="2153"/>
                    </a:cubicBezTo>
                    <a:lnTo>
                      <a:pt x="3852" y="2153"/>
                    </a:lnTo>
                    <a:cubicBezTo>
                      <a:pt x="3855" y="2145"/>
                      <a:pt x="3864" y="2140"/>
                      <a:pt x="3873" y="2144"/>
                    </a:cubicBezTo>
                    <a:cubicBezTo>
                      <a:pt x="3882" y="2147"/>
                      <a:pt x="3886" y="2156"/>
                      <a:pt x="3883" y="2165"/>
                    </a:cubicBezTo>
                    <a:close/>
                    <a:moveTo>
                      <a:pt x="3866" y="2227"/>
                    </a:moveTo>
                    <a:lnTo>
                      <a:pt x="3866" y="2228"/>
                    </a:lnTo>
                    <a:cubicBezTo>
                      <a:pt x="3863" y="2236"/>
                      <a:pt x="3854" y="2242"/>
                      <a:pt x="3845" y="2240"/>
                    </a:cubicBezTo>
                    <a:cubicBezTo>
                      <a:pt x="3837" y="2237"/>
                      <a:pt x="3831" y="2228"/>
                      <a:pt x="3833" y="2219"/>
                    </a:cubicBezTo>
                    <a:lnTo>
                      <a:pt x="3833" y="2219"/>
                    </a:lnTo>
                    <a:cubicBezTo>
                      <a:pt x="3836" y="2210"/>
                      <a:pt x="3845" y="2205"/>
                      <a:pt x="3854" y="2207"/>
                    </a:cubicBezTo>
                    <a:cubicBezTo>
                      <a:pt x="3862" y="2209"/>
                      <a:pt x="3868" y="2219"/>
                      <a:pt x="3866" y="2227"/>
                    </a:cubicBezTo>
                    <a:close/>
                    <a:moveTo>
                      <a:pt x="3851" y="2292"/>
                    </a:moveTo>
                    <a:lnTo>
                      <a:pt x="3851" y="2293"/>
                    </a:lnTo>
                    <a:cubicBezTo>
                      <a:pt x="3849" y="2301"/>
                      <a:pt x="3840" y="2307"/>
                      <a:pt x="3831" y="2305"/>
                    </a:cubicBezTo>
                    <a:cubicBezTo>
                      <a:pt x="3822" y="2302"/>
                      <a:pt x="3816" y="2293"/>
                      <a:pt x="3818" y="2284"/>
                    </a:cubicBezTo>
                    <a:lnTo>
                      <a:pt x="3818" y="2284"/>
                    </a:lnTo>
                    <a:cubicBezTo>
                      <a:pt x="3821" y="2275"/>
                      <a:pt x="3830" y="2270"/>
                      <a:pt x="3839" y="2272"/>
                    </a:cubicBezTo>
                    <a:cubicBezTo>
                      <a:pt x="3848" y="2275"/>
                      <a:pt x="3853" y="2284"/>
                      <a:pt x="3851" y="2292"/>
                    </a:cubicBezTo>
                    <a:close/>
                    <a:moveTo>
                      <a:pt x="3840" y="2357"/>
                    </a:moveTo>
                    <a:lnTo>
                      <a:pt x="3840" y="2357"/>
                    </a:lnTo>
                    <a:cubicBezTo>
                      <a:pt x="3838" y="2366"/>
                      <a:pt x="3829" y="2372"/>
                      <a:pt x="3820" y="2371"/>
                    </a:cubicBezTo>
                    <a:cubicBezTo>
                      <a:pt x="3811" y="2369"/>
                      <a:pt x="3805" y="2360"/>
                      <a:pt x="3807" y="2351"/>
                    </a:cubicBezTo>
                    <a:lnTo>
                      <a:pt x="3807" y="2351"/>
                    </a:lnTo>
                    <a:cubicBezTo>
                      <a:pt x="3809" y="2342"/>
                      <a:pt x="3817" y="2336"/>
                      <a:pt x="3827" y="2338"/>
                    </a:cubicBezTo>
                    <a:cubicBezTo>
                      <a:pt x="3836" y="2339"/>
                      <a:pt x="3842" y="2348"/>
                      <a:pt x="3840" y="2357"/>
                    </a:cubicBezTo>
                    <a:close/>
                    <a:moveTo>
                      <a:pt x="3831" y="2423"/>
                    </a:moveTo>
                    <a:lnTo>
                      <a:pt x="3831" y="2423"/>
                    </a:lnTo>
                    <a:cubicBezTo>
                      <a:pt x="3829" y="2432"/>
                      <a:pt x="3820" y="2438"/>
                      <a:pt x="3811" y="2437"/>
                    </a:cubicBezTo>
                    <a:cubicBezTo>
                      <a:pt x="3802" y="2435"/>
                      <a:pt x="3796" y="2426"/>
                      <a:pt x="3798" y="2417"/>
                    </a:cubicBezTo>
                    <a:lnTo>
                      <a:pt x="3798" y="2417"/>
                    </a:lnTo>
                    <a:cubicBezTo>
                      <a:pt x="3800" y="2408"/>
                      <a:pt x="3808" y="2402"/>
                      <a:pt x="3817" y="2404"/>
                    </a:cubicBezTo>
                    <a:cubicBezTo>
                      <a:pt x="3826" y="2406"/>
                      <a:pt x="3832" y="2414"/>
                      <a:pt x="3831" y="2423"/>
                    </a:cubicBezTo>
                    <a:close/>
                    <a:moveTo>
                      <a:pt x="3827" y="2488"/>
                    </a:moveTo>
                    <a:lnTo>
                      <a:pt x="3827" y="2488"/>
                    </a:lnTo>
                    <a:cubicBezTo>
                      <a:pt x="3826" y="2497"/>
                      <a:pt x="3819" y="2504"/>
                      <a:pt x="3809" y="2503"/>
                    </a:cubicBezTo>
                    <a:cubicBezTo>
                      <a:pt x="3800" y="2503"/>
                      <a:pt x="3793" y="2495"/>
                      <a:pt x="3794" y="2486"/>
                    </a:cubicBezTo>
                    <a:lnTo>
                      <a:pt x="3794" y="2486"/>
                    </a:lnTo>
                    <a:cubicBezTo>
                      <a:pt x="3794" y="2477"/>
                      <a:pt x="3802" y="2470"/>
                      <a:pt x="3811" y="2470"/>
                    </a:cubicBezTo>
                    <a:cubicBezTo>
                      <a:pt x="3820" y="2471"/>
                      <a:pt x="3827" y="2479"/>
                      <a:pt x="3827" y="2488"/>
                    </a:cubicBezTo>
                    <a:close/>
                    <a:moveTo>
                      <a:pt x="3824" y="2554"/>
                    </a:moveTo>
                    <a:lnTo>
                      <a:pt x="3824" y="2554"/>
                    </a:lnTo>
                    <a:cubicBezTo>
                      <a:pt x="3823" y="2564"/>
                      <a:pt x="3815" y="2571"/>
                      <a:pt x="3806" y="2570"/>
                    </a:cubicBezTo>
                    <a:cubicBezTo>
                      <a:pt x="3797" y="2570"/>
                      <a:pt x="3790" y="2562"/>
                      <a:pt x="3791" y="2552"/>
                    </a:cubicBezTo>
                    <a:lnTo>
                      <a:pt x="3791" y="2552"/>
                    </a:lnTo>
                    <a:cubicBezTo>
                      <a:pt x="3791" y="2543"/>
                      <a:pt x="3799" y="2536"/>
                      <a:pt x="3808" y="2537"/>
                    </a:cubicBezTo>
                    <a:cubicBezTo>
                      <a:pt x="3817" y="2537"/>
                      <a:pt x="3824" y="2545"/>
                      <a:pt x="3824" y="2554"/>
                    </a:cubicBezTo>
                    <a:close/>
                    <a:moveTo>
                      <a:pt x="3821" y="2621"/>
                    </a:moveTo>
                    <a:lnTo>
                      <a:pt x="3821" y="2621"/>
                    </a:lnTo>
                    <a:cubicBezTo>
                      <a:pt x="3820" y="2630"/>
                      <a:pt x="3812" y="2637"/>
                      <a:pt x="3803" y="2637"/>
                    </a:cubicBezTo>
                    <a:cubicBezTo>
                      <a:pt x="3794" y="2636"/>
                      <a:pt x="3787" y="2628"/>
                      <a:pt x="3787" y="2619"/>
                    </a:cubicBezTo>
                    <a:lnTo>
                      <a:pt x="3787" y="2619"/>
                    </a:lnTo>
                    <a:cubicBezTo>
                      <a:pt x="3788" y="2610"/>
                      <a:pt x="3796" y="2603"/>
                      <a:pt x="3805" y="2603"/>
                    </a:cubicBezTo>
                    <a:cubicBezTo>
                      <a:pt x="3814" y="2604"/>
                      <a:pt x="3821" y="2612"/>
                      <a:pt x="3821" y="2621"/>
                    </a:cubicBezTo>
                    <a:close/>
                    <a:moveTo>
                      <a:pt x="3816" y="2690"/>
                    </a:moveTo>
                    <a:lnTo>
                      <a:pt x="3816" y="2690"/>
                    </a:lnTo>
                    <a:cubicBezTo>
                      <a:pt x="3814" y="2699"/>
                      <a:pt x="3805" y="2705"/>
                      <a:pt x="3796" y="2703"/>
                    </a:cubicBezTo>
                    <a:cubicBezTo>
                      <a:pt x="3787" y="2701"/>
                      <a:pt x="3781" y="2692"/>
                      <a:pt x="3783" y="2683"/>
                    </a:cubicBezTo>
                    <a:lnTo>
                      <a:pt x="3783" y="2683"/>
                    </a:lnTo>
                    <a:cubicBezTo>
                      <a:pt x="3784" y="2674"/>
                      <a:pt x="3793" y="2668"/>
                      <a:pt x="3802" y="2670"/>
                    </a:cubicBezTo>
                    <a:cubicBezTo>
                      <a:pt x="3811" y="2672"/>
                      <a:pt x="3817" y="2680"/>
                      <a:pt x="3816" y="2690"/>
                    </a:cubicBezTo>
                    <a:close/>
                    <a:moveTo>
                      <a:pt x="3806" y="2756"/>
                    </a:moveTo>
                    <a:lnTo>
                      <a:pt x="3806" y="2756"/>
                    </a:lnTo>
                    <a:cubicBezTo>
                      <a:pt x="3805" y="2765"/>
                      <a:pt x="3796" y="2771"/>
                      <a:pt x="3787" y="2769"/>
                    </a:cubicBezTo>
                    <a:cubicBezTo>
                      <a:pt x="3778" y="2767"/>
                      <a:pt x="3772" y="2759"/>
                      <a:pt x="3774" y="2749"/>
                    </a:cubicBezTo>
                    <a:lnTo>
                      <a:pt x="3774" y="2749"/>
                    </a:lnTo>
                    <a:cubicBezTo>
                      <a:pt x="3775" y="2740"/>
                      <a:pt x="3784" y="2734"/>
                      <a:pt x="3793" y="2736"/>
                    </a:cubicBezTo>
                    <a:cubicBezTo>
                      <a:pt x="3802" y="2738"/>
                      <a:pt x="3808" y="2747"/>
                      <a:pt x="3806" y="2756"/>
                    </a:cubicBezTo>
                    <a:close/>
                    <a:moveTo>
                      <a:pt x="3794" y="2822"/>
                    </a:moveTo>
                    <a:lnTo>
                      <a:pt x="3794" y="2822"/>
                    </a:lnTo>
                    <a:cubicBezTo>
                      <a:pt x="3792" y="2831"/>
                      <a:pt x="3783" y="2837"/>
                      <a:pt x="3774" y="2834"/>
                    </a:cubicBezTo>
                    <a:cubicBezTo>
                      <a:pt x="3765" y="2832"/>
                      <a:pt x="3759" y="2823"/>
                      <a:pt x="3762" y="2814"/>
                    </a:cubicBezTo>
                    <a:lnTo>
                      <a:pt x="3762" y="2814"/>
                    </a:lnTo>
                    <a:cubicBezTo>
                      <a:pt x="3764" y="2805"/>
                      <a:pt x="3773" y="2800"/>
                      <a:pt x="3782" y="2802"/>
                    </a:cubicBezTo>
                    <a:cubicBezTo>
                      <a:pt x="3791" y="2804"/>
                      <a:pt x="3796" y="2813"/>
                      <a:pt x="3794" y="2822"/>
                    </a:cubicBezTo>
                    <a:close/>
                    <a:moveTo>
                      <a:pt x="3779" y="2887"/>
                    </a:moveTo>
                    <a:lnTo>
                      <a:pt x="3779" y="2887"/>
                    </a:lnTo>
                    <a:cubicBezTo>
                      <a:pt x="3777" y="2896"/>
                      <a:pt x="3768" y="2902"/>
                      <a:pt x="3759" y="2899"/>
                    </a:cubicBezTo>
                    <a:cubicBezTo>
                      <a:pt x="3750" y="2897"/>
                      <a:pt x="3745" y="2888"/>
                      <a:pt x="3747" y="2879"/>
                    </a:cubicBezTo>
                    <a:lnTo>
                      <a:pt x="3747" y="2879"/>
                    </a:lnTo>
                    <a:cubicBezTo>
                      <a:pt x="3749" y="2870"/>
                      <a:pt x="3758" y="2865"/>
                      <a:pt x="3767" y="2867"/>
                    </a:cubicBezTo>
                    <a:cubicBezTo>
                      <a:pt x="3776" y="2869"/>
                      <a:pt x="3781" y="2878"/>
                      <a:pt x="3779" y="2887"/>
                    </a:cubicBezTo>
                    <a:close/>
                    <a:moveTo>
                      <a:pt x="3760" y="2953"/>
                    </a:moveTo>
                    <a:lnTo>
                      <a:pt x="3760" y="2953"/>
                    </a:lnTo>
                    <a:cubicBezTo>
                      <a:pt x="3757" y="2962"/>
                      <a:pt x="3747" y="2966"/>
                      <a:pt x="3739" y="2963"/>
                    </a:cubicBezTo>
                    <a:cubicBezTo>
                      <a:pt x="3730" y="2959"/>
                      <a:pt x="3726" y="2950"/>
                      <a:pt x="3729" y="2941"/>
                    </a:cubicBezTo>
                    <a:lnTo>
                      <a:pt x="3729" y="2941"/>
                    </a:lnTo>
                    <a:cubicBezTo>
                      <a:pt x="3732" y="2933"/>
                      <a:pt x="3742" y="2928"/>
                      <a:pt x="3750" y="2931"/>
                    </a:cubicBezTo>
                    <a:cubicBezTo>
                      <a:pt x="3759" y="2935"/>
                      <a:pt x="3763" y="2944"/>
                      <a:pt x="3760" y="2953"/>
                    </a:cubicBezTo>
                    <a:close/>
                    <a:moveTo>
                      <a:pt x="3740" y="3016"/>
                    </a:moveTo>
                    <a:lnTo>
                      <a:pt x="3740" y="3017"/>
                    </a:lnTo>
                    <a:cubicBezTo>
                      <a:pt x="3736" y="3025"/>
                      <a:pt x="3727" y="3029"/>
                      <a:pt x="3718" y="3026"/>
                    </a:cubicBezTo>
                    <a:cubicBezTo>
                      <a:pt x="3710" y="3023"/>
                      <a:pt x="3705" y="3013"/>
                      <a:pt x="3708" y="3005"/>
                    </a:cubicBezTo>
                    <a:lnTo>
                      <a:pt x="3709" y="3005"/>
                    </a:lnTo>
                    <a:cubicBezTo>
                      <a:pt x="3712" y="2996"/>
                      <a:pt x="3721" y="2992"/>
                      <a:pt x="3730" y="2995"/>
                    </a:cubicBezTo>
                    <a:cubicBezTo>
                      <a:pt x="3739" y="2998"/>
                      <a:pt x="3743" y="3008"/>
                      <a:pt x="3740" y="3016"/>
                    </a:cubicBezTo>
                    <a:close/>
                    <a:moveTo>
                      <a:pt x="3715" y="3080"/>
                    </a:moveTo>
                    <a:lnTo>
                      <a:pt x="3715" y="3080"/>
                    </a:lnTo>
                    <a:cubicBezTo>
                      <a:pt x="3711" y="3088"/>
                      <a:pt x="3701" y="3092"/>
                      <a:pt x="3693" y="3088"/>
                    </a:cubicBezTo>
                    <a:cubicBezTo>
                      <a:pt x="3684" y="3084"/>
                      <a:pt x="3681" y="3074"/>
                      <a:pt x="3685" y="3066"/>
                    </a:cubicBezTo>
                    <a:lnTo>
                      <a:pt x="3685" y="3066"/>
                    </a:lnTo>
                    <a:cubicBezTo>
                      <a:pt x="3689" y="3057"/>
                      <a:pt x="3699" y="3054"/>
                      <a:pt x="3707" y="3058"/>
                    </a:cubicBezTo>
                    <a:cubicBezTo>
                      <a:pt x="3715" y="3062"/>
                      <a:pt x="3719" y="3071"/>
                      <a:pt x="3715" y="3080"/>
                    </a:cubicBezTo>
                    <a:close/>
                    <a:moveTo>
                      <a:pt x="3690" y="3142"/>
                    </a:moveTo>
                    <a:lnTo>
                      <a:pt x="3690" y="3142"/>
                    </a:lnTo>
                    <a:cubicBezTo>
                      <a:pt x="3686" y="3150"/>
                      <a:pt x="3676" y="3154"/>
                      <a:pt x="3668" y="3150"/>
                    </a:cubicBezTo>
                    <a:cubicBezTo>
                      <a:pt x="3659" y="3146"/>
                      <a:pt x="3656" y="3136"/>
                      <a:pt x="3660" y="3128"/>
                    </a:cubicBezTo>
                    <a:lnTo>
                      <a:pt x="3660" y="3127"/>
                    </a:lnTo>
                    <a:cubicBezTo>
                      <a:pt x="3664" y="3119"/>
                      <a:pt x="3673" y="3116"/>
                      <a:pt x="3682" y="3119"/>
                    </a:cubicBezTo>
                    <a:cubicBezTo>
                      <a:pt x="3690" y="3123"/>
                      <a:pt x="3694" y="3133"/>
                      <a:pt x="3690" y="3142"/>
                    </a:cubicBezTo>
                    <a:close/>
                    <a:moveTo>
                      <a:pt x="3660" y="3202"/>
                    </a:moveTo>
                    <a:lnTo>
                      <a:pt x="3660" y="3202"/>
                    </a:lnTo>
                    <a:cubicBezTo>
                      <a:pt x="3656" y="3210"/>
                      <a:pt x="3646" y="3214"/>
                      <a:pt x="3638" y="3209"/>
                    </a:cubicBezTo>
                    <a:cubicBezTo>
                      <a:pt x="3629" y="3205"/>
                      <a:pt x="3626" y="3195"/>
                      <a:pt x="3631" y="3187"/>
                    </a:cubicBezTo>
                    <a:lnTo>
                      <a:pt x="3631" y="3187"/>
                    </a:lnTo>
                    <a:cubicBezTo>
                      <a:pt x="3635" y="3178"/>
                      <a:pt x="3645" y="3175"/>
                      <a:pt x="3653" y="3180"/>
                    </a:cubicBezTo>
                    <a:cubicBezTo>
                      <a:pt x="3661" y="3184"/>
                      <a:pt x="3665" y="3194"/>
                      <a:pt x="3660" y="3202"/>
                    </a:cubicBezTo>
                    <a:close/>
                    <a:moveTo>
                      <a:pt x="3630" y="3263"/>
                    </a:moveTo>
                    <a:lnTo>
                      <a:pt x="3630" y="3263"/>
                    </a:lnTo>
                    <a:cubicBezTo>
                      <a:pt x="3625" y="3271"/>
                      <a:pt x="3615" y="3273"/>
                      <a:pt x="3607" y="3268"/>
                    </a:cubicBezTo>
                    <a:cubicBezTo>
                      <a:pt x="3599" y="3263"/>
                      <a:pt x="3597" y="3253"/>
                      <a:pt x="3602" y="3245"/>
                    </a:cubicBezTo>
                    <a:lnTo>
                      <a:pt x="3602" y="3245"/>
                    </a:lnTo>
                    <a:cubicBezTo>
                      <a:pt x="3607" y="3237"/>
                      <a:pt x="3617" y="3235"/>
                      <a:pt x="3625" y="3240"/>
                    </a:cubicBezTo>
                    <a:cubicBezTo>
                      <a:pt x="3633" y="3245"/>
                      <a:pt x="3635" y="3255"/>
                      <a:pt x="3630" y="3263"/>
                    </a:cubicBezTo>
                    <a:close/>
                    <a:moveTo>
                      <a:pt x="3596" y="3321"/>
                    </a:moveTo>
                    <a:lnTo>
                      <a:pt x="3596" y="3321"/>
                    </a:lnTo>
                    <a:cubicBezTo>
                      <a:pt x="3591" y="3329"/>
                      <a:pt x="3581" y="3331"/>
                      <a:pt x="3573" y="3326"/>
                    </a:cubicBezTo>
                    <a:cubicBezTo>
                      <a:pt x="3566" y="3321"/>
                      <a:pt x="3563" y="3311"/>
                      <a:pt x="3568" y="3303"/>
                    </a:cubicBezTo>
                    <a:lnTo>
                      <a:pt x="3568" y="3303"/>
                    </a:lnTo>
                    <a:cubicBezTo>
                      <a:pt x="3573" y="3295"/>
                      <a:pt x="3584" y="3293"/>
                      <a:pt x="3591" y="3298"/>
                    </a:cubicBezTo>
                    <a:cubicBezTo>
                      <a:pt x="3599" y="3303"/>
                      <a:pt x="3601" y="3313"/>
                      <a:pt x="3596" y="3321"/>
                    </a:cubicBezTo>
                    <a:close/>
                    <a:moveTo>
                      <a:pt x="3562" y="3379"/>
                    </a:moveTo>
                    <a:lnTo>
                      <a:pt x="3562" y="3379"/>
                    </a:lnTo>
                    <a:cubicBezTo>
                      <a:pt x="3557" y="3387"/>
                      <a:pt x="3547" y="3388"/>
                      <a:pt x="3539" y="3383"/>
                    </a:cubicBezTo>
                    <a:cubicBezTo>
                      <a:pt x="3532" y="3378"/>
                      <a:pt x="3530" y="3367"/>
                      <a:pt x="3535" y="3360"/>
                    </a:cubicBezTo>
                    <a:lnTo>
                      <a:pt x="3535" y="3360"/>
                    </a:lnTo>
                    <a:cubicBezTo>
                      <a:pt x="3541" y="3352"/>
                      <a:pt x="3551" y="3351"/>
                      <a:pt x="3558" y="3356"/>
                    </a:cubicBezTo>
                    <a:cubicBezTo>
                      <a:pt x="3566" y="3361"/>
                      <a:pt x="3568" y="3372"/>
                      <a:pt x="3562" y="3379"/>
                    </a:cubicBezTo>
                    <a:close/>
                    <a:moveTo>
                      <a:pt x="3525" y="3435"/>
                    </a:moveTo>
                    <a:lnTo>
                      <a:pt x="3525" y="3435"/>
                    </a:lnTo>
                    <a:cubicBezTo>
                      <a:pt x="3520" y="3442"/>
                      <a:pt x="3510" y="3444"/>
                      <a:pt x="3502" y="3439"/>
                    </a:cubicBezTo>
                    <a:cubicBezTo>
                      <a:pt x="3495" y="3433"/>
                      <a:pt x="3493" y="3423"/>
                      <a:pt x="3498" y="3415"/>
                    </a:cubicBezTo>
                    <a:lnTo>
                      <a:pt x="3498" y="3415"/>
                    </a:lnTo>
                    <a:cubicBezTo>
                      <a:pt x="3504" y="3408"/>
                      <a:pt x="3514" y="3406"/>
                      <a:pt x="3522" y="3411"/>
                    </a:cubicBezTo>
                    <a:cubicBezTo>
                      <a:pt x="3529" y="3417"/>
                      <a:pt x="3531" y="3427"/>
                      <a:pt x="3525" y="3435"/>
                    </a:cubicBezTo>
                    <a:close/>
                    <a:moveTo>
                      <a:pt x="3487" y="3491"/>
                    </a:moveTo>
                    <a:lnTo>
                      <a:pt x="3487" y="3491"/>
                    </a:lnTo>
                    <a:cubicBezTo>
                      <a:pt x="3481" y="3498"/>
                      <a:pt x="3471" y="3499"/>
                      <a:pt x="3464" y="3493"/>
                    </a:cubicBezTo>
                    <a:cubicBezTo>
                      <a:pt x="3457" y="3487"/>
                      <a:pt x="3456" y="3477"/>
                      <a:pt x="3462" y="3470"/>
                    </a:cubicBezTo>
                    <a:lnTo>
                      <a:pt x="3462" y="3470"/>
                    </a:lnTo>
                    <a:cubicBezTo>
                      <a:pt x="3468" y="3463"/>
                      <a:pt x="3478" y="3462"/>
                      <a:pt x="3485" y="3468"/>
                    </a:cubicBezTo>
                    <a:cubicBezTo>
                      <a:pt x="3493" y="3474"/>
                      <a:pt x="3493" y="3484"/>
                      <a:pt x="3487" y="3491"/>
                    </a:cubicBezTo>
                    <a:close/>
                    <a:moveTo>
                      <a:pt x="3447" y="3545"/>
                    </a:moveTo>
                    <a:lnTo>
                      <a:pt x="3447" y="3545"/>
                    </a:lnTo>
                    <a:cubicBezTo>
                      <a:pt x="3441" y="3552"/>
                      <a:pt x="3431" y="3552"/>
                      <a:pt x="3424" y="3547"/>
                    </a:cubicBezTo>
                    <a:cubicBezTo>
                      <a:pt x="3417" y="3541"/>
                      <a:pt x="3416" y="3530"/>
                      <a:pt x="3422" y="3523"/>
                    </a:cubicBezTo>
                    <a:lnTo>
                      <a:pt x="3422" y="3523"/>
                    </a:lnTo>
                    <a:cubicBezTo>
                      <a:pt x="3428" y="3516"/>
                      <a:pt x="3438" y="3515"/>
                      <a:pt x="3445" y="3521"/>
                    </a:cubicBezTo>
                    <a:cubicBezTo>
                      <a:pt x="3452" y="3527"/>
                      <a:pt x="3453" y="3538"/>
                      <a:pt x="3447" y="3545"/>
                    </a:cubicBezTo>
                    <a:close/>
                    <a:moveTo>
                      <a:pt x="3407" y="3598"/>
                    </a:moveTo>
                    <a:lnTo>
                      <a:pt x="3407" y="3598"/>
                    </a:lnTo>
                    <a:cubicBezTo>
                      <a:pt x="3401" y="3605"/>
                      <a:pt x="3391" y="3606"/>
                      <a:pt x="3384" y="3600"/>
                    </a:cubicBezTo>
                    <a:cubicBezTo>
                      <a:pt x="3377" y="3594"/>
                      <a:pt x="3376" y="3583"/>
                      <a:pt x="3382" y="3576"/>
                    </a:cubicBezTo>
                    <a:lnTo>
                      <a:pt x="3382" y="3576"/>
                    </a:lnTo>
                    <a:cubicBezTo>
                      <a:pt x="3388" y="3569"/>
                      <a:pt x="3398" y="3568"/>
                      <a:pt x="3405" y="3574"/>
                    </a:cubicBezTo>
                    <a:cubicBezTo>
                      <a:pt x="3412" y="3580"/>
                      <a:pt x="3413" y="3591"/>
                      <a:pt x="3407" y="3598"/>
                    </a:cubicBezTo>
                    <a:close/>
                    <a:moveTo>
                      <a:pt x="3364" y="3649"/>
                    </a:moveTo>
                    <a:lnTo>
                      <a:pt x="3364" y="3649"/>
                    </a:lnTo>
                    <a:cubicBezTo>
                      <a:pt x="3358" y="3656"/>
                      <a:pt x="3347" y="3657"/>
                      <a:pt x="3340" y="3650"/>
                    </a:cubicBezTo>
                    <a:cubicBezTo>
                      <a:pt x="3333" y="3644"/>
                      <a:pt x="3333" y="3634"/>
                      <a:pt x="3339" y="3627"/>
                    </a:cubicBezTo>
                    <a:lnTo>
                      <a:pt x="3339" y="3627"/>
                    </a:lnTo>
                    <a:cubicBezTo>
                      <a:pt x="3346" y="3620"/>
                      <a:pt x="3356" y="3620"/>
                      <a:pt x="3363" y="3626"/>
                    </a:cubicBezTo>
                    <a:cubicBezTo>
                      <a:pt x="3370" y="3632"/>
                      <a:pt x="3370" y="3643"/>
                      <a:pt x="3364" y="3649"/>
                    </a:cubicBezTo>
                    <a:close/>
                    <a:moveTo>
                      <a:pt x="3321" y="3700"/>
                    </a:moveTo>
                    <a:lnTo>
                      <a:pt x="3321" y="3700"/>
                    </a:lnTo>
                    <a:cubicBezTo>
                      <a:pt x="3314" y="3707"/>
                      <a:pt x="3304" y="3707"/>
                      <a:pt x="3297" y="3701"/>
                    </a:cubicBezTo>
                    <a:cubicBezTo>
                      <a:pt x="3290" y="3695"/>
                      <a:pt x="3290" y="3684"/>
                      <a:pt x="3296" y="3678"/>
                    </a:cubicBezTo>
                    <a:lnTo>
                      <a:pt x="3296" y="3678"/>
                    </a:lnTo>
                    <a:cubicBezTo>
                      <a:pt x="3302" y="3671"/>
                      <a:pt x="3313" y="3670"/>
                      <a:pt x="3320" y="3677"/>
                    </a:cubicBezTo>
                    <a:cubicBezTo>
                      <a:pt x="3326" y="3683"/>
                      <a:pt x="3327" y="3693"/>
                      <a:pt x="3321" y="3700"/>
                    </a:cubicBezTo>
                    <a:close/>
                    <a:moveTo>
                      <a:pt x="3275" y="3750"/>
                    </a:moveTo>
                    <a:lnTo>
                      <a:pt x="3275" y="3750"/>
                    </a:lnTo>
                    <a:cubicBezTo>
                      <a:pt x="3269" y="3756"/>
                      <a:pt x="3258" y="3756"/>
                      <a:pt x="3252" y="3750"/>
                    </a:cubicBezTo>
                    <a:cubicBezTo>
                      <a:pt x="3245" y="3743"/>
                      <a:pt x="3245" y="3733"/>
                      <a:pt x="3252" y="3726"/>
                    </a:cubicBezTo>
                    <a:lnTo>
                      <a:pt x="3252" y="3726"/>
                    </a:lnTo>
                    <a:cubicBezTo>
                      <a:pt x="3258" y="3720"/>
                      <a:pt x="3269" y="3720"/>
                      <a:pt x="3275" y="3726"/>
                    </a:cubicBezTo>
                    <a:cubicBezTo>
                      <a:pt x="3282" y="3733"/>
                      <a:pt x="3282" y="3743"/>
                      <a:pt x="3275" y="3750"/>
                    </a:cubicBezTo>
                    <a:close/>
                    <a:moveTo>
                      <a:pt x="3230" y="3799"/>
                    </a:moveTo>
                    <a:lnTo>
                      <a:pt x="3230" y="3799"/>
                    </a:lnTo>
                    <a:cubicBezTo>
                      <a:pt x="3223" y="3805"/>
                      <a:pt x="3213" y="3805"/>
                      <a:pt x="3206" y="3799"/>
                    </a:cubicBezTo>
                    <a:cubicBezTo>
                      <a:pt x="3200" y="3792"/>
                      <a:pt x="3200" y="3782"/>
                      <a:pt x="3206" y="3775"/>
                    </a:cubicBezTo>
                    <a:lnTo>
                      <a:pt x="3206" y="3775"/>
                    </a:lnTo>
                    <a:cubicBezTo>
                      <a:pt x="3213" y="3769"/>
                      <a:pt x="3223" y="3769"/>
                      <a:pt x="3230" y="3775"/>
                    </a:cubicBezTo>
                    <a:cubicBezTo>
                      <a:pt x="3236" y="3782"/>
                      <a:pt x="3236" y="3792"/>
                      <a:pt x="3230" y="3799"/>
                    </a:cubicBezTo>
                    <a:close/>
                    <a:moveTo>
                      <a:pt x="3182" y="3847"/>
                    </a:moveTo>
                    <a:lnTo>
                      <a:pt x="3182" y="3847"/>
                    </a:lnTo>
                    <a:cubicBezTo>
                      <a:pt x="3175" y="3853"/>
                      <a:pt x="3164" y="3852"/>
                      <a:pt x="3158" y="3845"/>
                    </a:cubicBezTo>
                    <a:cubicBezTo>
                      <a:pt x="3152" y="3838"/>
                      <a:pt x="3153" y="3827"/>
                      <a:pt x="3160" y="3821"/>
                    </a:cubicBezTo>
                    <a:lnTo>
                      <a:pt x="3160" y="3821"/>
                    </a:lnTo>
                    <a:cubicBezTo>
                      <a:pt x="3167" y="3815"/>
                      <a:pt x="3178" y="3816"/>
                      <a:pt x="3184" y="3823"/>
                    </a:cubicBezTo>
                    <a:cubicBezTo>
                      <a:pt x="3190" y="3830"/>
                      <a:pt x="3189" y="3841"/>
                      <a:pt x="3182" y="3847"/>
                    </a:cubicBezTo>
                    <a:close/>
                    <a:moveTo>
                      <a:pt x="3134" y="3893"/>
                    </a:moveTo>
                    <a:lnTo>
                      <a:pt x="3134" y="3893"/>
                    </a:lnTo>
                    <a:cubicBezTo>
                      <a:pt x="3127" y="3899"/>
                      <a:pt x="3116" y="3898"/>
                      <a:pt x="3110" y="3891"/>
                    </a:cubicBezTo>
                    <a:cubicBezTo>
                      <a:pt x="3104" y="3884"/>
                      <a:pt x="3105" y="3874"/>
                      <a:pt x="3112" y="3868"/>
                    </a:cubicBezTo>
                    <a:lnTo>
                      <a:pt x="3112" y="3868"/>
                    </a:lnTo>
                    <a:cubicBezTo>
                      <a:pt x="3119" y="3862"/>
                      <a:pt x="3130" y="3863"/>
                      <a:pt x="3136" y="3870"/>
                    </a:cubicBezTo>
                    <a:cubicBezTo>
                      <a:pt x="3142" y="3877"/>
                      <a:pt x="3141" y="3887"/>
                      <a:pt x="3134" y="3893"/>
                    </a:cubicBezTo>
                    <a:close/>
                    <a:moveTo>
                      <a:pt x="3085" y="3939"/>
                    </a:moveTo>
                    <a:lnTo>
                      <a:pt x="3085" y="3939"/>
                    </a:lnTo>
                    <a:cubicBezTo>
                      <a:pt x="3078" y="3945"/>
                      <a:pt x="3067" y="3944"/>
                      <a:pt x="3061" y="3937"/>
                    </a:cubicBezTo>
                    <a:cubicBezTo>
                      <a:pt x="3056" y="3930"/>
                      <a:pt x="3056" y="3919"/>
                      <a:pt x="3063" y="3913"/>
                    </a:cubicBezTo>
                    <a:lnTo>
                      <a:pt x="3063" y="3913"/>
                    </a:lnTo>
                    <a:cubicBezTo>
                      <a:pt x="3070" y="3907"/>
                      <a:pt x="3081" y="3908"/>
                      <a:pt x="3087" y="3915"/>
                    </a:cubicBezTo>
                    <a:cubicBezTo>
                      <a:pt x="3093" y="3922"/>
                      <a:pt x="3092" y="3933"/>
                      <a:pt x="3085" y="3939"/>
                    </a:cubicBezTo>
                    <a:close/>
                    <a:moveTo>
                      <a:pt x="3035" y="3983"/>
                    </a:moveTo>
                    <a:lnTo>
                      <a:pt x="3035" y="3983"/>
                    </a:lnTo>
                    <a:cubicBezTo>
                      <a:pt x="3028" y="3989"/>
                      <a:pt x="3017" y="3988"/>
                      <a:pt x="3012" y="3981"/>
                    </a:cubicBezTo>
                    <a:cubicBezTo>
                      <a:pt x="3006" y="3974"/>
                      <a:pt x="3006" y="3964"/>
                      <a:pt x="3013" y="3958"/>
                    </a:cubicBezTo>
                    <a:lnTo>
                      <a:pt x="3013" y="3958"/>
                    </a:lnTo>
                    <a:cubicBezTo>
                      <a:pt x="3021" y="3952"/>
                      <a:pt x="3031" y="3952"/>
                      <a:pt x="3037" y="3960"/>
                    </a:cubicBezTo>
                    <a:cubicBezTo>
                      <a:pt x="3043" y="3967"/>
                      <a:pt x="3042" y="3977"/>
                      <a:pt x="3035" y="3983"/>
                    </a:cubicBezTo>
                    <a:close/>
                    <a:moveTo>
                      <a:pt x="2984" y="4028"/>
                    </a:moveTo>
                    <a:lnTo>
                      <a:pt x="2984" y="4028"/>
                    </a:lnTo>
                    <a:cubicBezTo>
                      <a:pt x="2976" y="4033"/>
                      <a:pt x="2966" y="4031"/>
                      <a:pt x="2960" y="4024"/>
                    </a:cubicBezTo>
                    <a:cubicBezTo>
                      <a:pt x="2955" y="4016"/>
                      <a:pt x="2957" y="4006"/>
                      <a:pt x="2964" y="4001"/>
                    </a:cubicBezTo>
                    <a:lnTo>
                      <a:pt x="2964" y="4001"/>
                    </a:lnTo>
                    <a:cubicBezTo>
                      <a:pt x="2972" y="3995"/>
                      <a:pt x="2982" y="3997"/>
                      <a:pt x="2988" y="4004"/>
                    </a:cubicBezTo>
                    <a:cubicBezTo>
                      <a:pt x="2993" y="4012"/>
                      <a:pt x="2991" y="4022"/>
                      <a:pt x="2984" y="4028"/>
                    </a:cubicBezTo>
                    <a:close/>
                    <a:moveTo>
                      <a:pt x="2932" y="4070"/>
                    </a:moveTo>
                    <a:lnTo>
                      <a:pt x="2932" y="4070"/>
                    </a:lnTo>
                    <a:cubicBezTo>
                      <a:pt x="2924" y="4075"/>
                      <a:pt x="2914" y="4073"/>
                      <a:pt x="2909" y="4066"/>
                    </a:cubicBezTo>
                    <a:cubicBezTo>
                      <a:pt x="2903" y="4058"/>
                      <a:pt x="2905" y="4048"/>
                      <a:pt x="2912" y="4043"/>
                    </a:cubicBezTo>
                    <a:lnTo>
                      <a:pt x="2913" y="4043"/>
                    </a:lnTo>
                    <a:cubicBezTo>
                      <a:pt x="2920" y="4037"/>
                      <a:pt x="2930" y="4039"/>
                      <a:pt x="2936" y="4046"/>
                    </a:cubicBezTo>
                    <a:cubicBezTo>
                      <a:pt x="2941" y="4054"/>
                      <a:pt x="2939" y="4064"/>
                      <a:pt x="2932" y="4070"/>
                    </a:cubicBezTo>
                    <a:close/>
                    <a:moveTo>
                      <a:pt x="2880" y="4112"/>
                    </a:moveTo>
                    <a:lnTo>
                      <a:pt x="2880" y="4112"/>
                    </a:lnTo>
                    <a:cubicBezTo>
                      <a:pt x="2873" y="4117"/>
                      <a:pt x="2862" y="4115"/>
                      <a:pt x="2857" y="4108"/>
                    </a:cubicBezTo>
                    <a:cubicBezTo>
                      <a:pt x="2851" y="4100"/>
                      <a:pt x="2853" y="4090"/>
                      <a:pt x="2861" y="4085"/>
                    </a:cubicBezTo>
                    <a:lnTo>
                      <a:pt x="2861" y="4085"/>
                    </a:lnTo>
                    <a:cubicBezTo>
                      <a:pt x="2868" y="4079"/>
                      <a:pt x="2879" y="4081"/>
                      <a:pt x="2884" y="4089"/>
                    </a:cubicBezTo>
                    <a:cubicBezTo>
                      <a:pt x="2889" y="4096"/>
                      <a:pt x="2888" y="4106"/>
                      <a:pt x="2880" y="4112"/>
                    </a:cubicBezTo>
                    <a:close/>
                    <a:moveTo>
                      <a:pt x="2827" y="4152"/>
                    </a:moveTo>
                    <a:lnTo>
                      <a:pt x="2827" y="4152"/>
                    </a:lnTo>
                    <a:cubicBezTo>
                      <a:pt x="2819" y="4157"/>
                      <a:pt x="2809" y="4155"/>
                      <a:pt x="2804" y="4148"/>
                    </a:cubicBezTo>
                    <a:cubicBezTo>
                      <a:pt x="2798" y="4140"/>
                      <a:pt x="2800" y="4130"/>
                      <a:pt x="2807" y="4125"/>
                    </a:cubicBezTo>
                    <a:lnTo>
                      <a:pt x="2807" y="4125"/>
                    </a:lnTo>
                    <a:cubicBezTo>
                      <a:pt x="2815" y="4119"/>
                      <a:pt x="2825" y="4121"/>
                      <a:pt x="2831" y="4129"/>
                    </a:cubicBezTo>
                    <a:cubicBezTo>
                      <a:pt x="2836" y="4136"/>
                      <a:pt x="2834" y="4146"/>
                      <a:pt x="2827" y="4152"/>
                    </a:cubicBezTo>
                    <a:close/>
                    <a:moveTo>
                      <a:pt x="2773" y="4192"/>
                    </a:moveTo>
                    <a:lnTo>
                      <a:pt x="2773" y="4192"/>
                    </a:lnTo>
                    <a:cubicBezTo>
                      <a:pt x="2766" y="4197"/>
                      <a:pt x="2755" y="4195"/>
                      <a:pt x="2750" y="4188"/>
                    </a:cubicBezTo>
                    <a:cubicBezTo>
                      <a:pt x="2745" y="4180"/>
                      <a:pt x="2746" y="4170"/>
                      <a:pt x="2754" y="4165"/>
                    </a:cubicBezTo>
                    <a:lnTo>
                      <a:pt x="2754" y="4164"/>
                    </a:lnTo>
                    <a:cubicBezTo>
                      <a:pt x="2761" y="4159"/>
                      <a:pt x="2772" y="4161"/>
                      <a:pt x="2777" y="4168"/>
                    </a:cubicBezTo>
                    <a:cubicBezTo>
                      <a:pt x="2782" y="4176"/>
                      <a:pt x="2781" y="4186"/>
                      <a:pt x="2773" y="4192"/>
                    </a:cubicBezTo>
                    <a:close/>
                    <a:moveTo>
                      <a:pt x="2718" y="4231"/>
                    </a:moveTo>
                    <a:lnTo>
                      <a:pt x="2718" y="4231"/>
                    </a:lnTo>
                    <a:cubicBezTo>
                      <a:pt x="2710" y="4236"/>
                      <a:pt x="2700" y="4233"/>
                      <a:pt x="2695" y="4225"/>
                    </a:cubicBezTo>
                    <a:cubicBezTo>
                      <a:pt x="2690" y="4218"/>
                      <a:pt x="2693" y="4207"/>
                      <a:pt x="2701" y="4203"/>
                    </a:cubicBezTo>
                    <a:lnTo>
                      <a:pt x="2701" y="4203"/>
                    </a:lnTo>
                    <a:cubicBezTo>
                      <a:pt x="2709" y="4198"/>
                      <a:pt x="2719" y="4200"/>
                      <a:pt x="2724" y="4208"/>
                    </a:cubicBezTo>
                    <a:cubicBezTo>
                      <a:pt x="2728" y="4216"/>
                      <a:pt x="2726" y="4226"/>
                      <a:pt x="2718" y="4231"/>
                    </a:cubicBezTo>
                    <a:close/>
                    <a:moveTo>
                      <a:pt x="2663" y="4269"/>
                    </a:moveTo>
                    <a:lnTo>
                      <a:pt x="2663" y="4269"/>
                    </a:lnTo>
                    <a:cubicBezTo>
                      <a:pt x="2655" y="4274"/>
                      <a:pt x="2645" y="4271"/>
                      <a:pt x="2640" y="4263"/>
                    </a:cubicBezTo>
                    <a:cubicBezTo>
                      <a:pt x="2635" y="4255"/>
                      <a:pt x="2638" y="4245"/>
                      <a:pt x="2646" y="4240"/>
                    </a:cubicBezTo>
                    <a:lnTo>
                      <a:pt x="2646" y="4240"/>
                    </a:lnTo>
                    <a:cubicBezTo>
                      <a:pt x="2654" y="4236"/>
                      <a:pt x="2664" y="4238"/>
                      <a:pt x="2669" y="4246"/>
                    </a:cubicBezTo>
                    <a:cubicBezTo>
                      <a:pt x="2673" y="4254"/>
                      <a:pt x="2671" y="4264"/>
                      <a:pt x="2663" y="4269"/>
                    </a:cubicBezTo>
                    <a:close/>
                    <a:moveTo>
                      <a:pt x="2608" y="4307"/>
                    </a:moveTo>
                    <a:lnTo>
                      <a:pt x="2608" y="4307"/>
                    </a:lnTo>
                    <a:cubicBezTo>
                      <a:pt x="2600" y="4311"/>
                      <a:pt x="2590" y="4309"/>
                      <a:pt x="2585" y="4301"/>
                    </a:cubicBezTo>
                    <a:cubicBezTo>
                      <a:pt x="2580" y="4293"/>
                      <a:pt x="2583" y="4283"/>
                      <a:pt x="2591" y="4278"/>
                    </a:cubicBezTo>
                    <a:lnTo>
                      <a:pt x="2591" y="4278"/>
                    </a:lnTo>
                    <a:cubicBezTo>
                      <a:pt x="2599" y="4273"/>
                      <a:pt x="2609" y="4276"/>
                      <a:pt x="2614" y="4284"/>
                    </a:cubicBezTo>
                    <a:cubicBezTo>
                      <a:pt x="2618" y="4292"/>
                      <a:pt x="2616" y="4302"/>
                      <a:pt x="2608" y="4307"/>
                    </a:cubicBezTo>
                    <a:close/>
                    <a:moveTo>
                      <a:pt x="2551" y="4342"/>
                    </a:moveTo>
                    <a:lnTo>
                      <a:pt x="2551" y="4342"/>
                    </a:lnTo>
                    <a:cubicBezTo>
                      <a:pt x="2544" y="4347"/>
                      <a:pt x="2533" y="4344"/>
                      <a:pt x="2529" y="4336"/>
                    </a:cubicBezTo>
                    <a:cubicBezTo>
                      <a:pt x="2524" y="4329"/>
                      <a:pt x="2526" y="4318"/>
                      <a:pt x="2534" y="4314"/>
                    </a:cubicBezTo>
                    <a:lnTo>
                      <a:pt x="2534" y="4314"/>
                    </a:lnTo>
                    <a:cubicBezTo>
                      <a:pt x="2542" y="4309"/>
                      <a:pt x="2552" y="4311"/>
                      <a:pt x="2557" y="4319"/>
                    </a:cubicBezTo>
                    <a:cubicBezTo>
                      <a:pt x="2562" y="4327"/>
                      <a:pt x="2559" y="4337"/>
                      <a:pt x="2551" y="4342"/>
                    </a:cubicBezTo>
                    <a:close/>
                    <a:moveTo>
                      <a:pt x="2495" y="4378"/>
                    </a:moveTo>
                    <a:lnTo>
                      <a:pt x="2495" y="4378"/>
                    </a:lnTo>
                    <a:cubicBezTo>
                      <a:pt x="2487" y="4383"/>
                      <a:pt x="2477" y="4380"/>
                      <a:pt x="2472" y="4372"/>
                    </a:cubicBezTo>
                    <a:cubicBezTo>
                      <a:pt x="2467" y="4364"/>
                      <a:pt x="2470" y="4354"/>
                      <a:pt x="2478" y="4349"/>
                    </a:cubicBezTo>
                    <a:lnTo>
                      <a:pt x="2478" y="4349"/>
                    </a:lnTo>
                    <a:cubicBezTo>
                      <a:pt x="2486" y="4344"/>
                      <a:pt x="2496" y="4347"/>
                      <a:pt x="2501" y="4355"/>
                    </a:cubicBezTo>
                    <a:cubicBezTo>
                      <a:pt x="2506" y="4363"/>
                      <a:pt x="2503" y="4373"/>
                      <a:pt x="2495" y="4378"/>
                    </a:cubicBezTo>
                    <a:close/>
                    <a:moveTo>
                      <a:pt x="2437" y="4412"/>
                    </a:moveTo>
                    <a:lnTo>
                      <a:pt x="2437" y="4412"/>
                    </a:lnTo>
                    <a:cubicBezTo>
                      <a:pt x="2429" y="4417"/>
                      <a:pt x="2419" y="4414"/>
                      <a:pt x="2415" y="4406"/>
                    </a:cubicBezTo>
                    <a:cubicBezTo>
                      <a:pt x="2410" y="4397"/>
                      <a:pt x="2413" y="4387"/>
                      <a:pt x="2421" y="4383"/>
                    </a:cubicBezTo>
                    <a:lnTo>
                      <a:pt x="2421" y="4383"/>
                    </a:lnTo>
                    <a:cubicBezTo>
                      <a:pt x="2430" y="4379"/>
                      <a:pt x="2440" y="4382"/>
                      <a:pt x="2444" y="4390"/>
                    </a:cubicBezTo>
                    <a:cubicBezTo>
                      <a:pt x="2448" y="4398"/>
                      <a:pt x="2445" y="4408"/>
                      <a:pt x="2437" y="4412"/>
                    </a:cubicBezTo>
                    <a:close/>
                    <a:moveTo>
                      <a:pt x="2379" y="4446"/>
                    </a:moveTo>
                    <a:lnTo>
                      <a:pt x="2379" y="4446"/>
                    </a:lnTo>
                    <a:cubicBezTo>
                      <a:pt x="2371" y="4450"/>
                      <a:pt x="2361" y="4447"/>
                      <a:pt x="2357" y="4439"/>
                    </a:cubicBezTo>
                    <a:cubicBezTo>
                      <a:pt x="2353" y="4431"/>
                      <a:pt x="2356" y="4421"/>
                      <a:pt x="2364" y="4417"/>
                    </a:cubicBezTo>
                    <a:lnTo>
                      <a:pt x="2364" y="4417"/>
                    </a:lnTo>
                    <a:cubicBezTo>
                      <a:pt x="2372" y="4412"/>
                      <a:pt x="2382" y="4415"/>
                      <a:pt x="2386" y="4423"/>
                    </a:cubicBezTo>
                    <a:cubicBezTo>
                      <a:pt x="2391" y="4432"/>
                      <a:pt x="2388" y="4442"/>
                      <a:pt x="2379" y="4446"/>
                    </a:cubicBezTo>
                    <a:close/>
                    <a:moveTo>
                      <a:pt x="2320" y="4480"/>
                    </a:moveTo>
                    <a:lnTo>
                      <a:pt x="2320" y="4480"/>
                    </a:lnTo>
                    <a:cubicBezTo>
                      <a:pt x="2312" y="4483"/>
                      <a:pt x="2302" y="4480"/>
                      <a:pt x="2298" y="4471"/>
                    </a:cubicBezTo>
                    <a:cubicBezTo>
                      <a:pt x="2295" y="4463"/>
                      <a:pt x="2299" y="4453"/>
                      <a:pt x="2307" y="4449"/>
                    </a:cubicBezTo>
                    <a:lnTo>
                      <a:pt x="2307" y="4449"/>
                    </a:lnTo>
                    <a:cubicBezTo>
                      <a:pt x="2315" y="4445"/>
                      <a:pt x="2325" y="4449"/>
                      <a:pt x="2329" y="4458"/>
                    </a:cubicBezTo>
                    <a:cubicBezTo>
                      <a:pt x="2333" y="4466"/>
                      <a:pt x="2329" y="4476"/>
                      <a:pt x="2320" y="4480"/>
                    </a:cubicBezTo>
                    <a:close/>
                    <a:moveTo>
                      <a:pt x="2261" y="4511"/>
                    </a:moveTo>
                    <a:lnTo>
                      <a:pt x="2261" y="4511"/>
                    </a:lnTo>
                    <a:cubicBezTo>
                      <a:pt x="2253" y="4515"/>
                      <a:pt x="2243" y="4511"/>
                      <a:pt x="2240" y="4502"/>
                    </a:cubicBezTo>
                    <a:cubicBezTo>
                      <a:pt x="2236" y="4494"/>
                      <a:pt x="2240" y="4484"/>
                      <a:pt x="2248" y="4480"/>
                    </a:cubicBezTo>
                    <a:lnTo>
                      <a:pt x="2248" y="4480"/>
                    </a:lnTo>
                    <a:cubicBezTo>
                      <a:pt x="2257" y="4477"/>
                      <a:pt x="2266" y="4481"/>
                      <a:pt x="2270" y="4489"/>
                    </a:cubicBezTo>
                    <a:cubicBezTo>
                      <a:pt x="2274" y="4497"/>
                      <a:pt x="2270" y="4507"/>
                      <a:pt x="2261" y="4511"/>
                    </a:cubicBezTo>
                    <a:close/>
                    <a:moveTo>
                      <a:pt x="2203" y="4542"/>
                    </a:moveTo>
                    <a:lnTo>
                      <a:pt x="2203" y="4542"/>
                    </a:lnTo>
                    <a:cubicBezTo>
                      <a:pt x="2194" y="4546"/>
                      <a:pt x="2184" y="4542"/>
                      <a:pt x="2181" y="4534"/>
                    </a:cubicBezTo>
                    <a:cubicBezTo>
                      <a:pt x="2177" y="4525"/>
                      <a:pt x="2181" y="4515"/>
                      <a:pt x="2189" y="4512"/>
                    </a:cubicBezTo>
                    <a:lnTo>
                      <a:pt x="2189" y="4512"/>
                    </a:lnTo>
                    <a:cubicBezTo>
                      <a:pt x="2198" y="4508"/>
                      <a:pt x="2207" y="4512"/>
                      <a:pt x="2211" y="4520"/>
                    </a:cubicBezTo>
                    <a:cubicBezTo>
                      <a:pt x="2215" y="4529"/>
                      <a:pt x="2211" y="4538"/>
                      <a:pt x="2203" y="4542"/>
                    </a:cubicBezTo>
                    <a:close/>
                    <a:moveTo>
                      <a:pt x="2143" y="4572"/>
                    </a:moveTo>
                    <a:lnTo>
                      <a:pt x="2143" y="4572"/>
                    </a:lnTo>
                    <a:cubicBezTo>
                      <a:pt x="2135" y="4576"/>
                      <a:pt x="2125" y="4572"/>
                      <a:pt x="2121" y="4564"/>
                    </a:cubicBezTo>
                    <a:cubicBezTo>
                      <a:pt x="2117" y="4555"/>
                      <a:pt x="2121" y="4545"/>
                      <a:pt x="2130" y="4542"/>
                    </a:cubicBezTo>
                    <a:lnTo>
                      <a:pt x="2130" y="4542"/>
                    </a:lnTo>
                    <a:cubicBezTo>
                      <a:pt x="2138" y="4538"/>
                      <a:pt x="2148" y="4542"/>
                      <a:pt x="2152" y="4550"/>
                    </a:cubicBezTo>
                    <a:cubicBezTo>
                      <a:pt x="2155" y="4559"/>
                      <a:pt x="2151" y="4568"/>
                      <a:pt x="2143" y="4572"/>
                    </a:cubicBezTo>
                    <a:close/>
                    <a:moveTo>
                      <a:pt x="2083" y="4602"/>
                    </a:moveTo>
                    <a:lnTo>
                      <a:pt x="2083" y="4602"/>
                    </a:lnTo>
                    <a:cubicBezTo>
                      <a:pt x="2075" y="4605"/>
                      <a:pt x="2065" y="4601"/>
                      <a:pt x="2061" y="4593"/>
                    </a:cubicBezTo>
                    <a:cubicBezTo>
                      <a:pt x="2057" y="4585"/>
                      <a:pt x="2061" y="4575"/>
                      <a:pt x="2070" y="4571"/>
                    </a:cubicBezTo>
                    <a:lnTo>
                      <a:pt x="2070" y="4571"/>
                    </a:lnTo>
                    <a:cubicBezTo>
                      <a:pt x="2078" y="4567"/>
                      <a:pt x="2088" y="4571"/>
                      <a:pt x="2092" y="4580"/>
                    </a:cubicBezTo>
                    <a:cubicBezTo>
                      <a:pt x="2095" y="4588"/>
                      <a:pt x="2092" y="4598"/>
                      <a:pt x="2083" y="4602"/>
                    </a:cubicBezTo>
                    <a:close/>
                    <a:moveTo>
                      <a:pt x="2022" y="4631"/>
                    </a:moveTo>
                    <a:lnTo>
                      <a:pt x="2022" y="4631"/>
                    </a:lnTo>
                    <a:cubicBezTo>
                      <a:pt x="2014" y="4634"/>
                      <a:pt x="2004" y="4630"/>
                      <a:pt x="2001" y="4621"/>
                    </a:cubicBezTo>
                    <a:cubicBezTo>
                      <a:pt x="1998" y="4613"/>
                      <a:pt x="2002" y="4603"/>
                      <a:pt x="2011" y="4600"/>
                    </a:cubicBezTo>
                    <a:lnTo>
                      <a:pt x="2011" y="4600"/>
                    </a:lnTo>
                    <a:cubicBezTo>
                      <a:pt x="2019" y="4597"/>
                      <a:pt x="2029" y="4601"/>
                      <a:pt x="2032" y="4610"/>
                    </a:cubicBezTo>
                    <a:cubicBezTo>
                      <a:pt x="2035" y="4618"/>
                      <a:pt x="2031" y="4628"/>
                      <a:pt x="2022" y="4631"/>
                    </a:cubicBezTo>
                    <a:close/>
                    <a:moveTo>
                      <a:pt x="1961" y="4658"/>
                    </a:moveTo>
                    <a:lnTo>
                      <a:pt x="1961" y="4658"/>
                    </a:lnTo>
                    <a:cubicBezTo>
                      <a:pt x="1953" y="4661"/>
                      <a:pt x="1943" y="4657"/>
                      <a:pt x="1940" y="4648"/>
                    </a:cubicBezTo>
                    <a:cubicBezTo>
                      <a:pt x="1937" y="4640"/>
                      <a:pt x="1941" y="4630"/>
                      <a:pt x="1950" y="4627"/>
                    </a:cubicBezTo>
                    <a:lnTo>
                      <a:pt x="1950" y="4627"/>
                    </a:lnTo>
                    <a:cubicBezTo>
                      <a:pt x="1958" y="4624"/>
                      <a:pt x="1968" y="4628"/>
                      <a:pt x="1971" y="4637"/>
                    </a:cubicBezTo>
                    <a:cubicBezTo>
                      <a:pt x="1974" y="4645"/>
                      <a:pt x="1970" y="4655"/>
                      <a:pt x="1961" y="4658"/>
                    </a:cubicBezTo>
                    <a:close/>
                    <a:moveTo>
                      <a:pt x="1900" y="4685"/>
                    </a:moveTo>
                    <a:lnTo>
                      <a:pt x="1900" y="4685"/>
                    </a:lnTo>
                    <a:cubicBezTo>
                      <a:pt x="1892" y="4689"/>
                      <a:pt x="1882" y="4684"/>
                      <a:pt x="1879" y="4676"/>
                    </a:cubicBezTo>
                    <a:cubicBezTo>
                      <a:pt x="1876" y="4667"/>
                      <a:pt x="1880" y="4657"/>
                      <a:pt x="1889" y="4654"/>
                    </a:cubicBezTo>
                    <a:lnTo>
                      <a:pt x="1889" y="4654"/>
                    </a:lnTo>
                    <a:cubicBezTo>
                      <a:pt x="1897" y="4651"/>
                      <a:pt x="1907" y="4655"/>
                      <a:pt x="1910" y="4664"/>
                    </a:cubicBezTo>
                    <a:cubicBezTo>
                      <a:pt x="1913" y="4672"/>
                      <a:pt x="1909" y="4682"/>
                      <a:pt x="1900" y="4685"/>
                    </a:cubicBezTo>
                    <a:close/>
                    <a:moveTo>
                      <a:pt x="1839" y="4711"/>
                    </a:moveTo>
                    <a:lnTo>
                      <a:pt x="1839" y="4711"/>
                    </a:lnTo>
                    <a:cubicBezTo>
                      <a:pt x="1830" y="4715"/>
                      <a:pt x="1821" y="4710"/>
                      <a:pt x="1818" y="4702"/>
                    </a:cubicBezTo>
                    <a:cubicBezTo>
                      <a:pt x="1814" y="4693"/>
                      <a:pt x="1819" y="4683"/>
                      <a:pt x="1827" y="4680"/>
                    </a:cubicBezTo>
                    <a:lnTo>
                      <a:pt x="1827" y="4680"/>
                    </a:lnTo>
                    <a:cubicBezTo>
                      <a:pt x="1836" y="4677"/>
                      <a:pt x="1846" y="4681"/>
                      <a:pt x="1849" y="4690"/>
                    </a:cubicBezTo>
                    <a:cubicBezTo>
                      <a:pt x="1852" y="4698"/>
                      <a:pt x="1848" y="4708"/>
                      <a:pt x="1839" y="4711"/>
                    </a:cubicBezTo>
                    <a:close/>
                    <a:moveTo>
                      <a:pt x="1777" y="4736"/>
                    </a:moveTo>
                    <a:lnTo>
                      <a:pt x="1777" y="4736"/>
                    </a:lnTo>
                    <a:cubicBezTo>
                      <a:pt x="1769" y="4740"/>
                      <a:pt x="1759" y="4735"/>
                      <a:pt x="1756" y="4727"/>
                    </a:cubicBezTo>
                    <a:cubicBezTo>
                      <a:pt x="1752" y="4718"/>
                      <a:pt x="1757" y="4708"/>
                      <a:pt x="1765" y="4705"/>
                    </a:cubicBezTo>
                    <a:lnTo>
                      <a:pt x="1765" y="4705"/>
                    </a:lnTo>
                    <a:cubicBezTo>
                      <a:pt x="1774" y="4702"/>
                      <a:pt x="1784" y="4706"/>
                      <a:pt x="1787" y="4715"/>
                    </a:cubicBezTo>
                    <a:cubicBezTo>
                      <a:pt x="1790" y="4723"/>
                      <a:pt x="1786" y="4733"/>
                      <a:pt x="1777" y="4736"/>
                    </a:cubicBezTo>
                    <a:close/>
                    <a:moveTo>
                      <a:pt x="1715" y="4761"/>
                    </a:moveTo>
                    <a:lnTo>
                      <a:pt x="1715" y="4761"/>
                    </a:lnTo>
                    <a:cubicBezTo>
                      <a:pt x="1707" y="4764"/>
                      <a:pt x="1697" y="4760"/>
                      <a:pt x="1694" y="4752"/>
                    </a:cubicBezTo>
                    <a:cubicBezTo>
                      <a:pt x="1691" y="4743"/>
                      <a:pt x="1695" y="4733"/>
                      <a:pt x="1704" y="4730"/>
                    </a:cubicBezTo>
                    <a:lnTo>
                      <a:pt x="1704" y="4730"/>
                    </a:lnTo>
                    <a:cubicBezTo>
                      <a:pt x="1712" y="4727"/>
                      <a:pt x="1722" y="4731"/>
                      <a:pt x="1725" y="4740"/>
                    </a:cubicBezTo>
                    <a:cubicBezTo>
                      <a:pt x="1728" y="4748"/>
                      <a:pt x="1724" y="4758"/>
                      <a:pt x="1715" y="4761"/>
                    </a:cubicBezTo>
                    <a:close/>
                    <a:moveTo>
                      <a:pt x="1652" y="4785"/>
                    </a:moveTo>
                    <a:lnTo>
                      <a:pt x="1652" y="4785"/>
                    </a:lnTo>
                    <a:cubicBezTo>
                      <a:pt x="1643" y="4787"/>
                      <a:pt x="1633" y="4782"/>
                      <a:pt x="1631" y="4773"/>
                    </a:cubicBezTo>
                    <a:cubicBezTo>
                      <a:pt x="1628" y="4765"/>
                      <a:pt x="1633" y="4755"/>
                      <a:pt x="1642" y="4753"/>
                    </a:cubicBezTo>
                    <a:lnTo>
                      <a:pt x="1642" y="4753"/>
                    </a:lnTo>
                    <a:cubicBezTo>
                      <a:pt x="1651" y="4750"/>
                      <a:pt x="1660" y="4755"/>
                      <a:pt x="1663" y="4764"/>
                    </a:cubicBezTo>
                    <a:cubicBezTo>
                      <a:pt x="1665" y="4773"/>
                      <a:pt x="1660" y="4782"/>
                      <a:pt x="1652" y="4785"/>
                    </a:cubicBezTo>
                    <a:close/>
                    <a:moveTo>
                      <a:pt x="1589" y="4807"/>
                    </a:moveTo>
                    <a:lnTo>
                      <a:pt x="1589" y="4808"/>
                    </a:lnTo>
                    <a:cubicBezTo>
                      <a:pt x="1580" y="4810"/>
                      <a:pt x="1571" y="4805"/>
                      <a:pt x="1568" y="4796"/>
                    </a:cubicBezTo>
                    <a:cubicBezTo>
                      <a:pt x="1566" y="4787"/>
                      <a:pt x="1571" y="4778"/>
                      <a:pt x="1579" y="4776"/>
                    </a:cubicBezTo>
                    <a:lnTo>
                      <a:pt x="1580" y="4776"/>
                    </a:lnTo>
                    <a:cubicBezTo>
                      <a:pt x="1588" y="4773"/>
                      <a:pt x="1598" y="4778"/>
                      <a:pt x="1600" y="4787"/>
                    </a:cubicBezTo>
                    <a:cubicBezTo>
                      <a:pt x="1603" y="4796"/>
                      <a:pt x="1598" y="4805"/>
                      <a:pt x="1589" y="4807"/>
                    </a:cubicBezTo>
                    <a:close/>
                    <a:moveTo>
                      <a:pt x="1526" y="4830"/>
                    </a:moveTo>
                    <a:lnTo>
                      <a:pt x="1526" y="4830"/>
                    </a:lnTo>
                    <a:cubicBezTo>
                      <a:pt x="1517" y="4832"/>
                      <a:pt x="1508" y="4827"/>
                      <a:pt x="1505" y="4818"/>
                    </a:cubicBezTo>
                    <a:cubicBezTo>
                      <a:pt x="1503" y="4810"/>
                      <a:pt x="1508" y="4800"/>
                      <a:pt x="1517" y="4798"/>
                    </a:cubicBezTo>
                    <a:lnTo>
                      <a:pt x="1517" y="4798"/>
                    </a:lnTo>
                    <a:cubicBezTo>
                      <a:pt x="1525" y="4795"/>
                      <a:pt x="1535" y="4800"/>
                      <a:pt x="1537" y="4809"/>
                    </a:cubicBezTo>
                    <a:cubicBezTo>
                      <a:pt x="1540" y="4818"/>
                      <a:pt x="1535" y="4827"/>
                      <a:pt x="1526" y="4830"/>
                    </a:cubicBezTo>
                    <a:close/>
                    <a:moveTo>
                      <a:pt x="1463" y="4850"/>
                    </a:moveTo>
                    <a:lnTo>
                      <a:pt x="1463" y="4850"/>
                    </a:lnTo>
                    <a:cubicBezTo>
                      <a:pt x="1454" y="4853"/>
                      <a:pt x="1444" y="4848"/>
                      <a:pt x="1442" y="4839"/>
                    </a:cubicBezTo>
                    <a:cubicBezTo>
                      <a:pt x="1439" y="4830"/>
                      <a:pt x="1444" y="4821"/>
                      <a:pt x="1453" y="4818"/>
                    </a:cubicBezTo>
                    <a:lnTo>
                      <a:pt x="1453" y="4818"/>
                    </a:lnTo>
                    <a:cubicBezTo>
                      <a:pt x="1462" y="4816"/>
                      <a:pt x="1471" y="4821"/>
                      <a:pt x="1474" y="4830"/>
                    </a:cubicBezTo>
                    <a:cubicBezTo>
                      <a:pt x="1476" y="4838"/>
                      <a:pt x="1471" y="4848"/>
                      <a:pt x="1463" y="4850"/>
                    </a:cubicBezTo>
                    <a:close/>
                    <a:moveTo>
                      <a:pt x="1399" y="4871"/>
                    </a:moveTo>
                    <a:lnTo>
                      <a:pt x="1399" y="4871"/>
                    </a:lnTo>
                    <a:cubicBezTo>
                      <a:pt x="1390" y="4874"/>
                      <a:pt x="1381" y="4869"/>
                      <a:pt x="1378" y="4860"/>
                    </a:cubicBezTo>
                    <a:cubicBezTo>
                      <a:pt x="1376" y="4851"/>
                      <a:pt x="1381" y="4842"/>
                      <a:pt x="1390" y="4839"/>
                    </a:cubicBezTo>
                    <a:lnTo>
                      <a:pt x="1390" y="4839"/>
                    </a:lnTo>
                    <a:cubicBezTo>
                      <a:pt x="1399" y="4836"/>
                      <a:pt x="1408" y="4841"/>
                      <a:pt x="1410" y="4850"/>
                    </a:cubicBezTo>
                    <a:cubicBezTo>
                      <a:pt x="1413" y="4859"/>
                      <a:pt x="1408" y="4868"/>
                      <a:pt x="1399" y="4871"/>
                    </a:cubicBezTo>
                    <a:close/>
                    <a:moveTo>
                      <a:pt x="1334" y="4890"/>
                    </a:moveTo>
                    <a:lnTo>
                      <a:pt x="1334" y="4890"/>
                    </a:lnTo>
                    <a:cubicBezTo>
                      <a:pt x="1325" y="4892"/>
                      <a:pt x="1316" y="4887"/>
                      <a:pt x="1314" y="4878"/>
                    </a:cubicBezTo>
                    <a:cubicBezTo>
                      <a:pt x="1312" y="4869"/>
                      <a:pt x="1318" y="4860"/>
                      <a:pt x="1327" y="4858"/>
                    </a:cubicBezTo>
                    <a:lnTo>
                      <a:pt x="1327" y="4858"/>
                    </a:lnTo>
                    <a:cubicBezTo>
                      <a:pt x="1336" y="4856"/>
                      <a:pt x="1345" y="4861"/>
                      <a:pt x="1347" y="4870"/>
                    </a:cubicBezTo>
                    <a:cubicBezTo>
                      <a:pt x="1349" y="4879"/>
                      <a:pt x="1343" y="4888"/>
                      <a:pt x="1334" y="4890"/>
                    </a:cubicBezTo>
                    <a:close/>
                    <a:moveTo>
                      <a:pt x="1270" y="4909"/>
                    </a:moveTo>
                    <a:lnTo>
                      <a:pt x="1270" y="4909"/>
                    </a:lnTo>
                    <a:cubicBezTo>
                      <a:pt x="1261" y="4911"/>
                      <a:pt x="1252" y="4905"/>
                      <a:pt x="1250" y="4896"/>
                    </a:cubicBezTo>
                    <a:cubicBezTo>
                      <a:pt x="1248" y="4887"/>
                      <a:pt x="1254" y="4878"/>
                      <a:pt x="1263" y="4876"/>
                    </a:cubicBezTo>
                    <a:lnTo>
                      <a:pt x="1263" y="4876"/>
                    </a:lnTo>
                    <a:cubicBezTo>
                      <a:pt x="1272" y="4874"/>
                      <a:pt x="1281" y="4880"/>
                      <a:pt x="1283" y="4889"/>
                    </a:cubicBezTo>
                    <a:cubicBezTo>
                      <a:pt x="1285" y="4898"/>
                      <a:pt x="1279" y="4907"/>
                      <a:pt x="1270" y="4909"/>
                    </a:cubicBezTo>
                    <a:close/>
                    <a:moveTo>
                      <a:pt x="1206" y="4927"/>
                    </a:moveTo>
                    <a:lnTo>
                      <a:pt x="1206" y="4927"/>
                    </a:lnTo>
                    <a:cubicBezTo>
                      <a:pt x="1197" y="4929"/>
                      <a:pt x="1188" y="4924"/>
                      <a:pt x="1186" y="4915"/>
                    </a:cubicBezTo>
                    <a:cubicBezTo>
                      <a:pt x="1184" y="4906"/>
                      <a:pt x="1190" y="4897"/>
                      <a:pt x="1199" y="4895"/>
                    </a:cubicBezTo>
                    <a:lnTo>
                      <a:pt x="1199" y="4895"/>
                    </a:lnTo>
                    <a:cubicBezTo>
                      <a:pt x="1208" y="4893"/>
                      <a:pt x="1217" y="4898"/>
                      <a:pt x="1219" y="4907"/>
                    </a:cubicBezTo>
                    <a:cubicBezTo>
                      <a:pt x="1221" y="4916"/>
                      <a:pt x="1215" y="4925"/>
                      <a:pt x="1206" y="4927"/>
                    </a:cubicBezTo>
                    <a:close/>
                    <a:moveTo>
                      <a:pt x="1142" y="4943"/>
                    </a:moveTo>
                    <a:lnTo>
                      <a:pt x="1141" y="4943"/>
                    </a:lnTo>
                    <a:cubicBezTo>
                      <a:pt x="1133" y="4946"/>
                      <a:pt x="1124" y="4940"/>
                      <a:pt x="1121" y="4931"/>
                    </a:cubicBezTo>
                    <a:cubicBezTo>
                      <a:pt x="1119" y="4922"/>
                      <a:pt x="1125" y="4913"/>
                      <a:pt x="1134" y="4911"/>
                    </a:cubicBezTo>
                    <a:lnTo>
                      <a:pt x="1134" y="4911"/>
                    </a:lnTo>
                    <a:cubicBezTo>
                      <a:pt x="1143" y="4909"/>
                      <a:pt x="1152" y="4914"/>
                      <a:pt x="1154" y="4923"/>
                    </a:cubicBezTo>
                    <a:cubicBezTo>
                      <a:pt x="1156" y="4932"/>
                      <a:pt x="1150" y="4941"/>
                      <a:pt x="1142" y="4943"/>
                    </a:cubicBezTo>
                    <a:close/>
                    <a:moveTo>
                      <a:pt x="1077" y="4960"/>
                    </a:moveTo>
                    <a:lnTo>
                      <a:pt x="1077" y="4960"/>
                    </a:lnTo>
                    <a:cubicBezTo>
                      <a:pt x="1068" y="4962"/>
                      <a:pt x="1059" y="4956"/>
                      <a:pt x="1057" y="4947"/>
                    </a:cubicBezTo>
                    <a:cubicBezTo>
                      <a:pt x="1055" y="4938"/>
                      <a:pt x="1060" y="4929"/>
                      <a:pt x="1069" y="4927"/>
                    </a:cubicBezTo>
                    <a:lnTo>
                      <a:pt x="1069" y="4927"/>
                    </a:lnTo>
                    <a:cubicBezTo>
                      <a:pt x="1078" y="4925"/>
                      <a:pt x="1087" y="4931"/>
                      <a:pt x="1089" y="4940"/>
                    </a:cubicBezTo>
                    <a:cubicBezTo>
                      <a:pt x="1091" y="4949"/>
                      <a:pt x="1086" y="4958"/>
                      <a:pt x="1077" y="4960"/>
                    </a:cubicBezTo>
                    <a:close/>
                    <a:moveTo>
                      <a:pt x="1011" y="4975"/>
                    </a:moveTo>
                    <a:lnTo>
                      <a:pt x="1011" y="4975"/>
                    </a:lnTo>
                    <a:cubicBezTo>
                      <a:pt x="1002" y="4977"/>
                      <a:pt x="993" y="4971"/>
                      <a:pt x="992" y="4962"/>
                    </a:cubicBezTo>
                    <a:cubicBezTo>
                      <a:pt x="990" y="4953"/>
                      <a:pt x="996" y="4944"/>
                      <a:pt x="1005" y="4943"/>
                    </a:cubicBezTo>
                    <a:lnTo>
                      <a:pt x="1005" y="4943"/>
                    </a:lnTo>
                    <a:cubicBezTo>
                      <a:pt x="1014" y="4941"/>
                      <a:pt x="1023" y="4947"/>
                      <a:pt x="1025" y="4956"/>
                    </a:cubicBezTo>
                    <a:cubicBezTo>
                      <a:pt x="1026" y="4965"/>
                      <a:pt x="1020" y="4974"/>
                      <a:pt x="1011" y="4975"/>
                    </a:cubicBezTo>
                    <a:close/>
                    <a:moveTo>
                      <a:pt x="946" y="4989"/>
                    </a:moveTo>
                    <a:lnTo>
                      <a:pt x="946" y="4989"/>
                    </a:lnTo>
                    <a:cubicBezTo>
                      <a:pt x="937" y="4991"/>
                      <a:pt x="928" y="4985"/>
                      <a:pt x="926" y="4976"/>
                    </a:cubicBezTo>
                    <a:cubicBezTo>
                      <a:pt x="925" y="4967"/>
                      <a:pt x="931" y="4958"/>
                      <a:pt x="940" y="4956"/>
                    </a:cubicBezTo>
                    <a:lnTo>
                      <a:pt x="940" y="4956"/>
                    </a:lnTo>
                    <a:cubicBezTo>
                      <a:pt x="949" y="4955"/>
                      <a:pt x="958" y="4961"/>
                      <a:pt x="959" y="4970"/>
                    </a:cubicBezTo>
                    <a:cubicBezTo>
                      <a:pt x="961" y="4979"/>
                      <a:pt x="955" y="4988"/>
                      <a:pt x="946" y="4989"/>
                    </a:cubicBezTo>
                    <a:close/>
                    <a:moveTo>
                      <a:pt x="881" y="5003"/>
                    </a:moveTo>
                    <a:lnTo>
                      <a:pt x="880" y="5003"/>
                    </a:lnTo>
                    <a:cubicBezTo>
                      <a:pt x="871" y="5005"/>
                      <a:pt x="863" y="4999"/>
                      <a:pt x="861" y="4989"/>
                    </a:cubicBezTo>
                    <a:cubicBezTo>
                      <a:pt x="860" y="4980"/>
                      <a:pt x="866" y="4972"/>
                      <a:pt x="875" y="4970"/>
                    </a:cubicBezTo>
                    <a:lnTo>
                      <a:pt x="875" y="4970"/>
                    </a:lnTo>
                    <a:cubicBezTo>
                      <a:pt x="884" y="4969"/>
                      <a:pt x="892" y="4975"/>
                      <a:pt x="894" y="4984"/>
                    </a:cubicBezTo>
                    <a:cubicBezTo>
                      <a:pt x="896" y="4993"/>
                      <a:pt x="890" y="5001"/>
                      <a:pt x="881" y="5003"/>
                    </a:cubicBezTo>
                    <a:close/>
                    <a:moveTo>
                      <a:pt x="814" y="5015"/>
                    </a:moveTo>
                    <a:lnTo>
                      <a:pt x="814" y="5015"/>
                    </a:lnTo>
                    <a:cubicBezTo>
                      <a:pt x="805" y="5017"/>
                      <a:pt x="797" y="5010"/>
                      <a:pt x="796" y="5001"/>
                    </a:cubicBezTo>
                    <a:cubicBezTo>
                      <a:pt x="794" y="4992"/>
                      <a:pt x="801" y="4983"/>
                      <a:pt x="810" y="4982"/>
                    </a:cubicBezTo>
                    <a:lnTo>
                      <a:pt x="810" y="4982"/>
                    </a:lnTo>
                    <a:cubicBezTo>
                      <a:pt x="819" y="4981"/>
                      <a:pt x="828" y="4988"/>
                      <a:pt x="829" y="4997"/>
                    </a:cubicBezTo>
                    <a:cubicBezTo>
                      <a:pt x="830" y="5006"/>
                      <a:pt x="823" y="5014"/>
                      <a:pt x="814" y="5015"/>
                    </a:cubicBezTo>
                    <a:close/>
                    <a:moveTo>
                      <a:pt x="748" y="5027"/>
                    </a:moveTo>
                    <a:lnTo>
                      <a:pt x="748" y="5027"/>
                    </a:lnTo>
                    <a:cubicBezTo>
                      <a:pt x="739" y="5028"/>
                      <a:pt x="731" y="5022"/>
                      <a:pt x="730" y="5012"/>
                    </a:cubicBezTo>
                    <a:cubicBezTo>
                      <a:pt x="729" y="5003"/>
                      <a:pt x="735" y="4995"/>
                      <a:pt x="744" y="4994"/>
                    </a:cubicBezTo>
                    <a:lnTo>
                      <a:pt x="744" y="4994"/>
                    </a:lnTo>
                    <a:cubicBezTo>
                      <a:pt x="754" y="4993"/>
                      <a:pt x="762" y="4999"/>
                      <a:pt x="763" y="5008"/>
                    </a:cubicBezTo>
                    <a:cubicBezTo>
                      <a:pt x="764" y="5018"/>
                      <a:pt x="757" y="5026"/>
                      <a:pt x="748" y="5027"/>
                    </a:cubicBezTo>
                    <a:close/>
                    <a:moveTo>
                      <a:pt x="683" y="5039"/>
                    </a:moveTo>
                    <a:lnTo>
                      <a:pt x="683" y="5039"/>
                    </a:lnTo>
                    <a:cubicBezTo>
                      <a:pt x="673" y="5040"/>
                      <a:pt x="665" y="5033"/>
                      <a:pt x="664" y="5024"/>
                    </a:cubicBezTo>
                    <a:cubicBezTo>
                      <a:pt x="663" y="5015"/>
                      <a:pt x="670" y="5007"/>
                      <a:pt x="679" y="5005"/>
                    </a:cubicBezTo>
                    <a:lnTo>
                      <a:pt x="679" y="5005"/>
                    </a:lnTo>
                    <a:cubicBezTo>
                      <a:pt x="688" y="5004"/>
                      <a:pt x="696" y="5011"/>
                      <a:pt x="697" y="5020"/>
                    </a:cubicBezTo>
                    <a:cubicBezTo>
                      <a:pt x="698" y="5029"/>
                      <a:pt x="692" y="5037"/>
                      <a:pt x="683" y="5039"/>
                    </a:cubicBezTo>
                    <a:close/>
                    <a:moveTo>
                      <a:pt x="617" y="5048"/>
                    </a:moveTo>
                    <a:lnTo>
                      <a:pt x="617" y="5048"/>
                    </a:lnTo>
                    <a:cubicBezTo>
                      <a:pt x="607" y="5049"/>
                      <a:pt x="599" y="5042"/>
                      <a:pt x="598" y="5033"/>
                    </a:cubicBezTo>
                    <a:cubicBezTo>
                      <a:pt x="597" y="5024"/>
                      <a:pt x="604" y="5016"/>
                      <a:pt x="613" y="5015"/>
                    </a:cubicBezTo>
                    <a:lnTo>
                      <a:pt x="613" y="5015"/>
                    </a:lnTo>
                    <a:cubicBezTo>
                      <a:pt x="622" y="5014"/>
                      <a:pt x="630" y="5020"/>
                      <a:pt x="631" y="5029"/>
                    </a:cubicBezTo>
                    <a:cubicBezTo>
                      <a:pt x="632" y="5038"/>
                      <a:pt x="626" y="5047"/>
                      <a:pt x="617" y="5048"/>
                    </a:cubicBezTo>
                    <a:close/>
                    <a:moveTo>
                      <a:pt x="551" y="5057"/>
                    </a:moveTo>
                    <a:lnTo>
                      <a:pt x="550" y="5057"/>
                    </a:lnTo>
                    <a:cubicBezTo>
                      <a:pt x="541" y="5058"/>
                      <a:pt x="533" y="5051"/>
                      <a:pt x="532" y="5042"/>
                    </a:cubicBezTo>
                    <a:cubicBezTo>
                      <a:pt x="531" y="5033"/>
                      <a:pt x="537" y="5025"/>
                      <a:pt x="547" y="5024"/>
                    </a:cubicBezTo>
                    <a:lnTo>
                      <a:pt x="547" y="5024"/>
                    </a:lnTo>
                    <a:cubicBezTo>
                      <a:pt x="556" y="5023"/>
                      <a:pt x="564" y="5029"/>
                      <a:pt x="565" y="5038"/>
                    </a:cubicBezTo>
                    <a:cubicBezTo>
                      <a:pt x="566" y="5047"/>
                      <a:pt x="560" y="5056"/>
                      <a:pt x="551" y="5057"/>
                    </a:cubicBezTo>
                    <a:close/>
                    <a:moveTo>
                      <a:pt x="483" y="5065"/>
                    </a:moveTo>
                    <a:lnTo>
                      <a:pt x="483" y="5065"/>
                    </a:lnTo>
                    <a:cubicBezTo>
                      <a:pt x="474" y="5066"/>
                      <a:pt x="466" y="5059"/>
                      <a:pt x="466" y="5050"/>
                    </a:cubicBezTo>
                    <a:cubicBezTo>
                      <a:pt x="465" y="5041"/>
                      <a:pt x="472" y="5033"/>
                      <a:pt x="481" y="5032"/>
                    </a:cubicBezTo>
                    <a:lnTo>
                      <a:pt x="481" y="5032"/>
                    </a:lnTo>
                    <a:cubicBezTo>
                      <a:pt x="491" y="5032"/>
                      <a:pt x="499" y="5039"/>
                      <a:pt x="499" y="5048"/>
                    </a:cubicBezTo>
                    <a:cubicBezTo>
                      <a:pt x="500" y="5057"/>
                      <a:pt x="493" y="5065"/>
                      <a:pt x="483" y="5065"/>
                    </a:cubicBezTo>
                    <a:close/>
                    <a:moveTo>
                      <a:pt x="417" y="5072"/>
                    </a:moveTo>
                    <a:lnTo>
                      <a:pt x="417" y="5072"/>
                    </a:lnTo>
                    <a:cubicBezTo>
                      <a:pt x="408" y="5073"/>
                      <a:pt x="400" y="5066"/>
                      <a:pt x="399" y="5056"/>
                    </a:cubicBezTo>
                    <a:cubicBezTo>
                      <a:pt x="399" y="5047"/>
                      <a:pt x="406" y="5039"/>
                      <a:pt x="415" y="5039"/>
                    </a:cubicBezTo>
                    <a:lnTo>
                      <a:pt x="415" y="5039"/>
                    </a:lnTo>
                    <a:cubicBezTo>
                      <a:pt x="424" y="5038"/>
                      <a:pt x="432" y="5045"/>
                      <a:pt x="433" y="5054"/>
                    </a:cubicBezTo>
                    <a:cubicBezTo>
                      <a:pt x="433" y="5064"/>
                      <a:pt x="426" y="5071"/>
                      <a:pt x="417" y="5072"/>
                    </a:cubicBezTo>
                    <a:close/>
                    <a:moveTo>
                      <a:pt x="351" y="5079"/>
                    </a:moveTo>
                    <a:lnTo>
                      <a:pt x="351" y="5079"/>
                    </a:lnTo>
                    <a:cubicBezTo>
                      <a:pt x="341" y="5079"/>
                      <a:pt x="334" y="5072"/>
                      <a:pt x="333" y="5063"/>
                    </a:cubicBezTo>
                    <a:cubicBezTo>
                      <a:pt x="332" y="5054"/>
                      <a:pt x="339" y="5046"/>
                      <a:pt x="349" y="5045"/>
                    </a:cubicBezTo>
                    <a:lnTo>
                      <a:pt x="349" y="5045"/>
                    </a:lnTo>
                    <a:cubicBezTo>
                      <a:pt x="358" y="5045"/>
                      <a:pt x="366" y="5052"/>
                      <a:pt x="366" y="5061"/>
                    </a:cubicBezTo>
                    <a:cubicBezTo>
                      <a:pt x="367" y="5070"/>
                      <a:pt x="360" y="5078"/>
                      <a:pt x="351" y="5079"/>
                    </a:cubicBezTo>
                    <a:close/>
                    <a:moveTo>
                      <a:pt x="284" y="5084"/>
                    </a:moveTo>
                    <a:lnTo>
                      <a:pt x="284" y="5084"/>
                    </a:lnTo>
                    <a:cubicBezTo>
                      <a:pt x="275" y="5084"/>
                      <a:pt x="267" y="5077"/>
                      <a:pt x="267" y="5068"/>
                    </a:cubicBezTo>
                    <a:cubicBezTo>
                      <a:pt x="266" y="5059"/>
                      <a:pt x="273" y="5051"/>
                      <a:pt x="282" y="5051"/>
                    </a:cubicBezTo>
                    <a:lnTo>
                      <a:pt x="282" y="5051"/>
                    </a:lnTo>
                    <a:cubicBezTo>
                      <a:pt x="291" y="5050"/>
                      <a:pt x="299" y="5057"/>
                      <a:pt x="300" y="5066"/>
                    </a:cubicBezTo>
                    <a:cubicBezTo>
                      <a:pt x="300" y="5076"/>
                      <a:pt x="293" y="5083"/>
                      <a:pt x="284" y="5084"/>
                    </a:cubicBezTo>
                    <a:close/>
                    <a:moveTo>
                      <a:pt x="218" y="5088"/>
                    </a:moveTo>
                    <a:lnTo>
                      <a:pt x="218" y="5088"/>
                    </a:lnTo>
                    <a:cubicBezTo>
                      <a:pt x="208" y="5088"/>
                      <a:pt x="200" y="5081"/>
                      <a:pt x="200" y="5072"/>
                    </a:cubicBezTo>
                    <a:cubicBezTo>
                      <a:pt x="199" y="5063"/>
                      <a:pt x="206" y="5055"/>
                      <a:pt x="216" y="5055"/>
                    </a:cubicBezTo>
                    <a:lnTo>
                      <a:pt x="216" y="5055"/>
                    </a:lnTo>
                    <a:cubicBezTo>
                      <a:pt x="225" y="5054"/>
                      <a:pt x="233" y="5061"/>
                      <a:pt x="233" y="5070"/>
                    </a:cubicBezTo>
                    <a:cubicBezTo>
                      <a:pt x="234" y="5080"/>
                      <a:pt x="227" y="5087"/>
                      <a:pt x="218" y="5088"/>
                    </a:cubicBezTo>
                    <a:close/>
                    <a:moveTo>
                      <a:pt x="151" y="5092"/>
                    </a:moveTo>
                    <a:lnTo>
                      <a:pt x="151" y="5092"/>
                    </a:lnTo>
                    <a:cubicBezTo>
                      <a:pt x="142" y="5093"/>
                      <a:pt x="134" y="5085"/>
                      <a:pt x="133" y="5076"/>
                    </a:cubicBezTo>
                    <a:cubicBezTo>
                      <a:pt x="133" y="5067"/>
                      <a:pt x="140" y="5059"/>
                      <a:pt x="149" y="5059"/>
                    </a:cubicBezTo>
                    <a:lnTo>
                      <a:pt x="149" y="5059"/>
                    </a:lnTo>
                    <a:cubicBezTo>
                      <a:pt x="158" y="5058"/>
                      <a:pt x="166" y="5065"/>
                      <a:pt x="167" y="5074"/>
                    </a:cubicBezTo>
                    <a:cubicBezTo>
                      <a:pt x="167" y="5084"/>
                      <a:pt x="160" y="5092"/>
                      <a:pt x="151" y="5092"/>
                    </a:cubicBezTo>
                    <a:close/>
                    <a:moveTo>
                      <a:pt x="83" y="5094"/>
                    </a:moveTo>
                    <a:lnTo>
                      <a:pt x="83" y="5094"/>
                    </a:lnTo>
                    <a:cubicBezTo>
                      <a:pt x="74" y="5094"/>
                      <a:pt x="67" y="5086"/>
                      <a:pt x="67" y="5077"/>
                    </a:cubicBezTo>
                    <a:cubicBezTo>
                      <a:pt x="67" y="5068"/>
                      <a:pt x="74" y="5060"/>
                      <a:pt x="83" y="5060"/>
                    </a:cubicBezTo>
                    <a:lnTo>
                      <a:pt x="83" y="5060"/>
                    </a:lnTo>
                    <a:cubicBezTo>
                      <a:pt x="93" y="5060"/>
                      <a:pt x="100" y="5068"/>
                      <a:pt x="100" y="5077"/>
                    </a:cubicBezTo>
                    <a:cubicBezTo>
                      <a:pt x="100" y="5086"/>
                      <a:pt x="93" y="5094"/>
                      <a:pt x="83" y="5094"/>
                    </a:cubicBezTo>
                    <a:close/>
                    <a:moveTo>
                      <a:pt x="17" y="5095"/>
                    </a:moveTo>
                    <a:lnTo>
                      <a:pt x="17" y="5095"/>
                    </a:lnTo>
                    <a:cubicBezTo>
                      <a:pt x="7" y="5095"/>
                      <a:pt x="0" y="5088"/>
                      <a:pt x="0" y="5078"/>
                    </a:cubicBezTo>
                    <a:cubicBezTo>
                      <a:pt x="0" y="5069"/>
                      <a:pt x="7" y="5062"/>
                      <a:pt x="17" y="5062"/>
                    </a:cubicBezTo>
                    <a:lnTo>
                      <a:pt x="17" y="5062"/>
                    </a:lnTo>
                    <a:cubicBezTo>
                      <a:pt x="26" y="5062"/>
                      <a:pt x="33" y="5069"/>
                      <a:pt x="33" y="5078"/>
                    </a:cubicBezTo>
                    <a:cubicBezTo>
                      <a:pt x="33" y="5088"/>
                      <a:pt x="26" y="5095"/>
                      <a:pt x="17" y="5095"/>
                    </a:cubicBez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440" name="Freeform 416"/>
              <p:cNvSpPr>
                <a:spLocks noEditPoints="1"/>
              </p:cNvSpPr>
              <p:nvPr/>
            </p:nvSpPr>
            <p:spPr bwMode="auto">
              <a:xfrm>
                <a:off x="4251474" y="4927153"/>
                <a:ext cx="852488" cy="1016000"/>
              </a:xfrm>
              <a:custGeom>
                <a:avLst/>
                <a:gdLst/>
                <a:ahLst/>
                <a:cxnLst>
                  <a:cxn ang="0">
                    <a:pos x="232" y="266"/>
                  </a:cxn>
                  <a:cxn ang="0">
                    <a:pos x="237" y="399"/>
                  </a:cxn>
                  <a:cxn ang="0">
                    <a:pos x="243" y="532"/>
                  </a:cxn>
                  <a:cxn ang="0">
                    <a:pos x="251" y="665"/>
                  </a:cxn>
                  <a:cxn ang="0">
                    <a:pos x="260" y="797"/>
                  </a:cxn>
                  <a:cxn ang="0">
                    <a:pos x="271" y="930"/>
                  </a:cxn>
                  <a:cxn ang="0">
                    <a:pos x="285" y="1062"/>
                  </a:cxn>
                  <a:cxn ang="0">
                    <a:pos x="299" y="1195"/>
                  </a:cxn>
                  <a:cxn ang="0">
                    <a:pos x="316" y="1326"/>
                  </a:cxn>
                  <a:cxn ang="0">
                    <a:pos x="333" y="1459"/>
                  </a:cxn>
                  <a:cxn ang="0">
                    <a:pos x="353" y="1590"/>
                  </a:cxn>
                  <a:cxn ang="0">
                    <a:pos x="374" y="1720"/>
                  </a:cxn>
                  <a:cxn ang="0">
                    <a:pos x="398" y="1852"/>
                  </a:cxn>
                  <a:cxn ang="0">
                    <a:pos x="422" y="1982"/>
                  </a:cxn>
                  <a:cxn ang="0">
                    <a:pos x="449" y="2113"/>
                  </a:cxn>
                  <a:cxn ang="0">
                    <a:pos x="477" y="2242"/>
                  </a:cxn>
                  <a:cxn ang="0">
                    <a:pos x="506" y="2373"/>
                  </a:cxn>
                  <a:cxn ang="0">
                    <a:pos x="538" y="2502"/>
                  </a:cxn>
                  <a:cxn ang="0">
                    <a:pos x="571" y="2630"/>
                  </a:cxn>
                  <a:cxn ang="0">
                    <a:pos x="607" y="2758"/>
                  </a:cxn>
                  <a:cxn ang="0">
                    <a:pos x="644" y="2886"/>
                  </a:cxn>
                  <a:cxn ang="0">
                    <a:pos x="682" y="3014"/>
                  </a:cxn>
                  <a:cxn ang="0">
                    <a:pos x="723" y="3140"/>
                  </a:cxn>
                  <a:cxn ang="0">
                    <a:pos x="765" y="3265"/>
                  </a:cxn>
                  <a:cxn ang="0">
                    <a:pos x="811" y="3390"/>
                  </a:cxn>
                  <a:cxn ang="0">
                    <a:pos x="858" y="3514"/>
                  </a:cxn>
                  <a:cxn ang="0">
                    <a:pos x="907" y="3638"/>
                  </a:cxn>
                  <a:cxn ang="0">
                    <a:pos x="959" y="3760"/>
                  </a:cxn>
                  <a:cxn ang="0">
                    <a:pos x="1013" y="3881"/>
                  </a:cxn>
                  <a:cxn ang="0">
                    <a:pos x="1070" y="4001"/>
                  </a:cxn>
                  <a:cxn ang="0">
                    <a:pos x="1130" y="4120"/>
                  </a:cxn>
                  <a:cxn ang="0">
                    <a:pos x="1193" y="4236"/>
                  </a:cxn>
                  <a:cxn ang="0">
                    <a:pos x="1258" y="4350"/>
                  </a:cxn>
                  <a:cxn ang="0">
                    <a:pos x="1327" y="4463"/>
                  </a:cxn>
                  <a:cxn ang="0">
                    <a:pos x="1401" y="4574"/>
                  </a:cxn>
                  <a:cxn ang="0">
                    <a:pos x="1479" y="4680"/>
                  </a:cxn>
                  <a:cxn ang="0">
                    <a:pos x="1562" y="4783"/>
                  </a:cxn>
                  <a:cxn ang="0">
                    <a:pos x="1648" y="4881"/>
                  </a:cxn>
                  <a:cxn ang="0">
                    <a:pos x="1742" y="4972"/>
                  </a:cxn>
                  <a:cxn ang="0">
                    <a:pos x="1841" y="5056"/>
                  </a:cxn>
                  <a:cxn ang="0">
                    <a:pos x="1948" y="5130"/>
                  </a:cxn>
                  <a:cxn ang="0">
                    <a:pos x="2062" y="5192"/>
                  </a:cxn>
                  <a:cxn ang="0">
                    <a:pos x="2182" y="5235"/>
                  </a:cxn>
                  <a:cxn ang="0">
                    <a:pos x="2308" y="5258"/>
                  </a:cxn>
                  <a:cxn ang="0">
                    <a:pos x="2438" y="5261"/>
                  </a:cxn>
                  <a:cxn ang="0">
                    <a:pos x="2571" y="5261"/>
                  </a:cxn>
                  <a:cxn ang="0">
                    <a:pos x="2705" y="5261"/>
                  </a:cxn>
                  <a:cxn ang="0">
                    <a:pos x="2838" y="5261"/>
                  </a:cxn>
                  <a:cxn ang="0">
                    <a:pos x="2971" y="5261"/>
                  </a:cxn>
                  <a:cxn ang="0">
                    <a:pos x="3105" y="5261"/>
                  </a:cxn>
                  <a:cxn ang="0">
                    <a:pos x="3238" y="5261"/>
                  </a:cxn>
                  <a:cxn ang="0">
                    <a:pos x="3372" y="5262"/>
                  </a:cxn>
                  <a:cxn ang="0">
                    <a:pos x="3505" y="5262"/>
                  </a:cxn>
                  <a:cxn ang="0">
                    <a:pos x="3638" y="5262"/>
                  </a:cxn>
                  <a:cxn ang="0">
                    <a:pos x="3772" y="5263"/>
                  </a:cxn>
                  <a:cxn ang="0">
                    <a:pos x="3905" y="5263"/>
                  </a:cxn>
                  <a:cxn ang="0">
                    <a:pos x="4039" y="5263"/>
                  </a:cxn>
                  <a:cxn ang="0">
                    <a:pos x="4172" y="5264"/>
                  </a:cxn>
                  <a:cxn ang="0">
                    <a:pos x="4305" y="5265"/>
                  </a:cxn>
                  <a:cxn ang="0">
                    <a:pos x="4439" y="5266"/>
                  </a:cxn>
                </a:cxnLst>
                <a:rect l="0" t="0" r="r" b="b"/>
                <a:pathLst>
                  <a:path w="4472" h="5332">
                    <a:moveTo>
                      <a:pt x="232" y="266"/>
                    </a:moveTo>
                    <a:lnTo>
                      <a:pt x="232" y="266"/>
                    </a:lnTo>
                    <a:cubicBezTo>
                      <a:pt x="232" y="285"/>
                      <a:pt x="218" y="300"/>
                      <a:pt x="199" y="300"/>
                    </a:cubicBezTo>
                    <a:cubicBezTo>
                      <a:pt x="181" y="301"/>
                      <a:pt x="165" y="287"/>
                      <a:pt x="165" y="268"/>
                    </a:cubicBezTo>
                    <a:lnTo>
                      <a:pt x="165" y="268"/>
                    </a:lnTo>
                    <a:cubicBezTo>
                      <a:pt x="164" y="250"/>
                      <a:pt x="179" y="234"/>
                      <a:pt x="197" y="234"/>
                    </a:cubicBezTo>
                    <a:cubicBezTo>
                      <a:pt x="216" y="233"/>
                      <a:pt x="231" y="248"/>
                      <a:pt x="232" y="266"/>
                    </a:cubicBezTo>
                    <a:close/>
                    <a:moveTo>
                      <a:pt x="237" y="399"/>
                    </a:moveTo>
                    <a:lnTo>
                      <a:pt x="237" y="399"/>
                    </a:lnTo>
                    <a:cubicBezTo>
                      <a:pt x="237" y="418"/>
                      <a:pt x="223" y="433"/>
                      <a:pt x="204" y="434"/>
                    </a:cubicBezTo>
                    <a:cubicBezTo>
                      <a:pt x="186" y="434"/>
                      <a:pt x="171" y="420"/>
                      <a:pt x="170" y="401"/>
                    </a:cubicBezTo>
                    <a:lnTo>
                      <a:pt x="170" y="401"/>
                    </a:lnTo>
                    <a:cubicBezTo>
                      <a:pt x="169" y="383"/>
                      <a:pt x="184" y="368"/>
                      <a:pt x="202" y="367"/>
                    </a:cubicBezTo>
                    <a:cubicBezTo>
                      <a:pt x="221" y="367"/>
                      <a:pt x="236" y="381"/>
                      <a:pt x="237" y="399"/>
                    </a:cubicBezTo>
                    <a:close/>
                    <a:moveTo>
                      <a:pt x="243" y="532"/>
                    </a:moveTo>
                    <a:lnTo>
                      <a:pt x="243" y="532"/>
                    </a:lnTo>
                    <a:cubicBezTo>
                      <a:pt x="244" y="550"/>
                      <a:pt x="230" y="566"/>
                      <a:pt x="211" y="567"/>
                    </a:cubicBezTo>
                    <a:cubicBezTo>
                      <a:pt x="193" y="568"/>
                      <a:pt x="177" y="554"/>
                      <a:pt x="176" y="536"/>
                    </a:cubicBezTo>
                    <a:lnTo>
                      <a:pt x="176" y="536"/>
                    </a:lnTo>
                    <a:cubicBezTo>
                      <a:pt x="175" y="517"/>
                      <a:pt x="189" y="501"/>
                      <a:pt x="207" y="500"/>
                    </a:cubicBezTo>
                    <a:cubicBezTo>
                      <a:pt x="226" y="499"/>
                      <a:pt x="241" y="513"/>
                      <a:pt x="243" y="532"/>
                    </a:cubicBezTo>
                    <a:close/>
                    <a:moveTo>
                      <a:pt x="251" y="665"/>
                    </a:moveTo>
                    <a:lnTo>
                      <a:pt x="251" y="665"/>
                    </a:lnTo>
                    <a:cubicBezTo>
                      <a:pt x="252" y="683"/>
                      <a:pt x="238" y="699"/>
                      <a:pt x="219" y="700"/>
                    </a:cubicBezTo>
                    <a:cubicBezTo>
                      <a:pt x="201" y="701"/>
                      <a:pt x="185" y="687"/>
                      <a:pt x="184" y="669"/>
                    </a:cubicBezTo>
                    <a:lnTo>
                      <a:pt x="184" y="669"/>
                    </a:lnTo>
                    <a:cubicBezTo>
                      <a:pt x="183" y="650"/>
                      <a:pt x="197" y="635"/>
                      <a:pt x="215" y="634"/>
                    </a:cubicBezTo>
                    <a:cubicBezTo>
                      <a:pt x="234" y="632"/>
                      <a:pt x="250" y="646"/>
                      <a:pt x="251" y="665"/>
                    </a:cubicBezTo>
                    <a:close/>
                    <a:moveTo>
                      <a:pt x="260" y="797"/>
                    </a:moveTo>
                    <a:lnTo>
                      <a:pt x="260" y="797"/>
                    </a:lnTo>
                    <a:cubicBezTo>
                      <a:pt x="261" y="816"/>
                      <a:pt x="248" y="832"/>
                      <a:pt x="229" y="833"/>
                    </a:cubicBezTo>
                    <a:cubicBezTo>
                      <a:pt x="211" y="835"/>
                      <a:pt x="195" y="821"/>
                      <a:pt x="194" y="802"/>
                    </a:cubicBezTo>
                    <a:lnTo>
                      <a:pt x="194" y="802"/>
                    </a:lnTo>
                    <a:cubicBezTo>
                      <a:pt x="192" y="784"/>
                      <a:pt x="206" y="768"/>
                      <a:pt x="224" y="767"/>
                    </a:cubicBezTo>
                    <a:cubicBezTo>
                      <a:pt x="243" y="765"/>
                      <a:pt x="259" y="779"/>
                      <a:pt x="260" y="797"/>
                    </a:cubicBezTo>
                    <a:close/>
                    <a:moveTo>
                      <a:pt x="271" y="930"/>
                    </a:moveTo>
                    <a:lnTo>
                      <a:pt x="271" y="930"/>
                    </a:lnTo>
                    <a:cubicBezTo>
                      <a:pt x="273" y="949"/>
                      <a:pt x="259" y="965"/>
                      <a:pt x="241" y="966"/>
                    </a:cubicBezTo>
                    <a:cubicBezTo>
                      <a:pt x="222" y="967"/>
                      <a:pt x="206" y="954"/>
                      <a:pt x="205" y="935"/>
                    </a:cubicBezTo>
                    <a:lnTo>
                      <a:pt x="205" y="935"/>
                    </a:lnTo>
                    <a:cubicBezTo>
                      <a:pt x="204" y="917"/>
                      <a:pt x="217" y="901"/>
                      <a:pt x="236" y="900"/>
                    </a:cubicBezTo>
                    <a:cubicBezTo>
                      <a:pt x="254" y="898"/>
                      <a:pt x="270" y="912"/>
                      <a:pt x="271" y="930"/>
                    </a:cubicBezTo>
                    <a:close/>
                    <a:moveTo>
                      <a:pt x="285" y="1062"/>
                    </a:moveTo>
                    <a:lnTo>
                      <a:pt x="285" y="1062"/>
                    </a:lnTo>
                    <a:cubicBezTo>
                      <a:pt x="287" y="1080"/>
                      <a:pt x="273" y="1097"/>
                      <a:pt x="255" y="1099"/>
                    </a:cubicBezTo>
                    <a:cubicBezTo>
                      <a:pt x="237" y="1101"/>
                      <a:pt x="220" y="1087"/>
                      <a:pt x="218" y="1069"/>
                    </a:cubicBezTo>
                    <a:lnTo>
                      <a:pt x="218" y="1069"/>
                    </a:lnTo>
                    <a:cubicBezTo>
                      <a:pt x="216" y="1051"/>
                      <a:pt x="230" y="1034"/>
                      <a:pt x="248" y="1032"/>
                    </a:cubicBezTo>
                    <a:cubicBezTo>
                      <a:pt x="266" y="1030"/>
                      <a:pt x="283" y="1044"/>
                      <a:pt x="285" y="1062"/>
                    </a:cubicBezTo>
                    <a:close/>
                    <a:moveTo>
                      <a:pt x="299" y="1195"/>
                    </a:moveTo>
                    <a:lnTo>
                      <a:pt x="299" y="1195"/>
                    </a:lnTo>
                    <a:cubicBezTo>
                      <a:pt x="301" y="1213"/>
                      <a:pt x="288" y="1229"/>
                      <a:pt x="269" y="1231"/>
                    </a:cubicBezTo>
                    <a:cubicBezTo>
                      <a:pt x="251" y="1233"/>
                      <a:pt x="235" y="1220"/>
                      <a:pt x="233" y="1202"/>
                    </a:cubicBezTo>
                    <a:lnTo>
                      <a:pt x="233" y="1202"/>
                    </a:lnTo>
                    <a:cubicBezTo>
                      <a:pt x="231" y="1183"/>
                      <a:pt x="244" y="1167"/>
                      <a:pt x="262" y="1165"/>
                    </a:cubicBezTo>
                    <a:cubicBezTo>
                      <a:pt x="281" y="1163"/>
                      <a:pt x="297" y="1176"/>
                      <a:pt x="299" y="1195"/>
                    </a:cubicBezTo>
                    <a:close/>
                    <a:moveTo>
                      <a:pt x="316" y="1326"/>
                    </a:moveTo>
                    <a:lnTo>
                      <a:pt x="316" y="1327"/>
                    </a:lnTo>
                    <a:cubicBezTo>
                      <a:pt x="318" y="1345"/>
                      <a:pt x="305" y="1361"/>
                      <a:pt x="287" y="1364"/>
                    </a:cubicBezTo>
                    <a:cubicBezTo>
                      <a:pt x="268" y="1366"/>
                      <a:pt x="252" y="1353"/>
                      <a:pt x="250" y="1335"/>
                    </a:cubicBezTo>
                    <a:lnTo>
                      <a:pt x="250" y="1334"/>
                    </a:lnTo>
                    <a:cubicBezTo>
                      <a:pt x="247" y="1316"/>
                      <a:pt x="260" y="1300"/>
                      <a:pt x="279" y="1297"/>
                    </a:cubicBezTo>
                    <a:cubicBezTo>
                      <a:pt x="297" y="1295"/>
                      <a:pt x="314" y="1308"/>
                      <a:pt x="316" y="1326"/>
                    </a:cubicBezTo>
                    <a:close/>
                    <a:moveTo>
                      <a:pt x="333" y="1459"/>
                    </a:moveTo>
                    <a:lnTo>
                      <a:pt x="333" y="1459"/>
                    </a:lnTo>
                    <a:cubicBezTo>
                      <a:pt x="336" y="1477"/>
                      <a:pt x="323" y="1494"/>
                      <a:pt x="304" y="1496"/>
                    </a:cubicBezTo>
                    <a:cubicBezTo>
                      <a:pt x="286" y="1498"/>
                      <a:pt x="269" y="1485"/>
                      <a:pt x="267" y="1467"/>
                    </a:cubicBezTo>
                    <a:lnTo>
                      <a:pt x="267" y="1467"/>
                    </a:lnTo>
                    <a:cubicBezTo>
                      <a:pt x="265" y="1448"/>
                      <a:pt x="278" y="1432"/>
                      <a:pt x="296" y="1430"/>
                    </a:cubicBezTo>
                    <a:cubicBezTo>
                      <a:pt x="315" y="1427"/>
                      <a:pt x="331" y="1440"/>
                      <a:pt x="333" y="1459"/>
                    </a:cubicBezTo>
                    <a:close/>
                    <a:moveTo>
                      <a:pt x="353" y="1590"/>
                    </a:moveTo>
                    <a:lnTo>
                      <a:pt x="353" y="1590"/>
                    </a:lnTo>
                    <a:cubicBezTo>
                      <a:pt x="356" y="1608"/>
                      <a:pt x="344" y="1625"/>
                      <a:pt x="326" y="1628"/>
                    </a:cubicBezTo>
                    <a:cubicBezTo>
                      <a:pt x="307" y="1630"/>
                      <a:pt x="290" y="1618"/>
                      <a:pt x="288" y="1600"/>
                    </a:cubicBezTo>
                    <a:lnTo>
                      <a:pt x="288" y="1600"/>
                    </a:lnTo>
                    <a:cubicBezTo>
                      <a:pt x="285" y="1581"/>
                      <a:pt x="297" y="1564"/>
                      <a:pt x="316" y="1562"/>
                    </a:cubicBezTo>
                    <a:cubicBezTo>
                      <a:pt x="334" y="1559"/>
                      <a:pt x="351" y="1571"/>
                      <a:pt x="353" y="1590"/>
                    </a:cubicBezTo>
                    <a:close/>
                    <a:moveTo>
                      <a:pt x="374" y="1720"/>
                    </a:moveTo>
                    <a:lnTo>
                      <a:pt x="374" y="1720"/>
                    </a:lnTo>
                    <a:cubicBezTo>
                      <a:pt x="377" y="1739"/>
                      <a:pt x="365" y="1756"/>
                      <a:pt x="347" y="1759"/>
                    </a:cubicBezTo>
                    <a:cubicBezTo>
                      <a:pt x="329" y="1762"/>
                      <a:pt x="312" y="1750"/>
                      <a:pt x="309" y="1732"/>
                    </a:cubicBezTo>
                    <a:lnTo>
                      <a:pt x="309" y="1732"/>
                    </a:lnTo>
                    <a:cubicBezTo>
                      <a:pt x="305" y="1714"/>
                      <a:pt x="317" y="1697"/>
                      <a:pt x="335" y="1694"/>
                    </a:cubicBezTo>
                    <a:cubicBezTo>
                      <a:pt x="354" y="1690"/>
                      <a:pt x="371" y="1702"/>
                      <a:pt x="374" y="1720"/>
                    </a:cubicBezTo>
                    <a:close/>
                    <a:moveTo>
                      <a:pt x="398" y="1852"/>
                    </a:moveTo>
                    <a:lnTo>
                      <a:pt x="398" y="1852"/>
                    </a:lnTo>
                    <a:cubicBezTo>
                      <a:pt x="401" y="1870"/>
                      <a:pt x="389" y="1887"/>
                      <a:pt x="371" y="1890"/>
                    </a:cubicBezTo>
                    <a:cubicBezTo>
                      <a:pt x="353" y="1894"/>
                      <a:pt x="335" y="1882"/>
                      <a:pt x="332" y="1864"/>
                    </a:cubicBezTo>
                    <a:lnTo>
                      <a:pt x="332" y="1864"/>
                    </a:lnTo>
                    <a:cubicBezTo>
                      <a:pt x="329" y="1845"/>
                      <a:pt x="341" y="1828"/>
                      <a:pt x="359" y="1825"/>
                    </a:cubicBezTo>
                    <a:cubicBezTo>
                      <a:pt x="377" y="1822"/>
                      <a:pt x="394" y="1834"/>
                      <a:pt x="398" y="1852"/>
                    </a:cubicBezTo>
                    <a:close/>
                    <a:moveTo>
                      <a:pt x="422" y="1982"/>
                    </a:moveTo>
                    <a:lnTo>
                      <a:pt x="422" y="1982"/>
                    </a:lnTo>
                    <a:cubicBezTo>
                      <a:pt x="426" y="2000"/>
                      <a:pt x="414" y="2018"/>
                      <a:pt x="396" y="2021"/>
                    </a:cubicBezTo>
                    <a:cubicBezTo>
                      <a:pt x="378" y="2025"/>
                      <a:pt x="360" y="2013"/>
                      <a:pt x="357" y="1995"/>
                    </a:cubicBezTo>
                    <a:lnTo>
                      <a:pt x="357" y="1995"/>
                    </a:lnTo>
                    <a:cubicBezTo>
                      <a:pt x="353" y="1977"/>
                      <a:pt x="365" y="1960"/>
                      <a:pt x="383" y="1956"/>
                    </a:cubicBezTo>
                    <a:cubicBezTo>
                      <a:pt x="401" y="1952"/>
                      <a:pt x="419" y="1964"/>
                      <a:pt x="422" y="1982"/>
                    </a:cubicBezTo>
                    <a:close/>
                    <a:moveTo>
                      <a:pt x="449" y="2113"/>
                    </a:moveTo>
                    <a:lnTo>
                      <a:pt x="449" y="2113"/>
                    </a:lnTo>
                    <a:cubicBezTo>
                      <a:pt x="452" y="2131"/>
                      <a:pt x="441" y="2149"/>
                      <a:pt x="423" y="2152"/>
                    </a:cubicBezTo>
                    <a:cubicBezTo>
                      <a:pt x="405" y="2156"/>
                      <a:pt x="387" y="2144"/>
                      <a:pt x="383" y="2126"/>
                    </a:cubicBezTo>
                    <a:lnTo>
                      <a:pt x="383" y="2126"/>
                    </a:lnTo>
                    <a:cubicBezTo>
                      <a:pt x="380" y="2108"/>
                      <a:pt x="392" y="2090"/>
                      <a:pt x="410" y="2087"/>
                    </a:cubicBezTo>
                    <a:cubicBezTo>
                      <a:pt x="428" y="2083"/>
                      <a:pt x="445" y="2095"/>
                      <a:pt x="449" y="2113"/>
                    </a:cubicBezTo>
                    <a:close/>
                    <a:moveTo>
                      <a:pt x="477" y="2242"/>
                    </a:moveTo>
                    <a:lnTo>
                      <a:pt x="477" y="2242"/>
                    </a:lnTo>
                    <a:cubicBezTo>
                      <a:pt x="481" y="2260"/>
                      <a:pt x="470" y="2278"/>
                      <a:pt x="452" y="2282"/>
                    </a:cubicBezTo>
                    <a:cubicBezTo>
                      <a:pt x="434" y="2286"/>
                      <a:pt x="416" y="2275"/>
                      <a:pt x="412" y="2257"/>
                    </a:cubicBezTo>
                    <a:lnTo>
                      <a:pt x="412" y="2257"/>
                    </a:lnTo>
                    <a:cubicBezTo>
                      <a:pt x="408" y="2239"/>
                      <a:pt x="419" y="2221"/>
                      <a:pt x="437" y="2217"/>
                    </a:cubicBezTo>
                    <a:cubicBezTo>
                      <a:pt x="455" y="2213"/>
                      <a:pt x="473" y="2224"/>
                      <a:pt x="477" y="2242"/>
                    </a:cubicBezTo>
                    <a:close/>
                    <a:moveTo>
                      <a:pt x="506" y="2373"/>
                    </a:moveTo>
                    <a:lnTo>
                      <a:pt x="506" y="2373"/>
                    </a:lnTo>
                    <a:cubicBezTo>
                      <a:pt x="510" y="2391"/>
                      <a:pt x="499" y="2408"/>
                      <a:pt x="481" y="2413"/>
                    </a:cubicBezTo>
                    <a:cubicBezTo>
                      <a:pt x="463" y="2417"/>
                      <a:pt x="445" y="2405"/>
                      <a:pt x="441" y="2387"/>
                    </a:cubicBezTo>
                    <a:lnTo>
                      <a:pt x="441" y="2387"/>
                    </a:lnTo>
                    <a:cubicBezTo>
                      <a:pt x="437" y="2369"/>
                      <a:pt x="448" y="2352"/>
                      <a:pt x="466" y="2347"/>
                    </a:cubicBezTo>
                    <a:cubicBezTo>
                      <a:pt x="484" y="2343"/>
                      <a:pt x="502" y="2355"/>
                      <a:pt x="506" y="2373"/>
                    </a:cubicBezTo>
                    <a:close/>
                    <a:moveTo>
                      <a:pt x="538" y="2502"/>
                    </a:moveTo>
                    <a:lnTo>
                      <a:pt x="538" y="2502"/>
                    </a:lnTo>
                    <a:cubicBezTo>
                      <a:pt x="543" y="2520"/>
                      <a:pt x="532" y="2538"/>
                      <a:pt x="514" y="2542"/>
                    </a:cubicBezTo>
                    <a:cubicBezTo>
                      <a:pt x="496" y="2546"/>
                      <a:pt x="478" y="2535"/>
                      <a:pt x="474" y="2517"/>
                    </a:cubicBezTo>
                    <a:lnTo>
                      <a:pt x="473" y="2517"/>
                    </a:lnTo>
                    <a:cubicBezTo>
                      <a:pt x="469" y="2499"/>
                      <a:pt x="480" y="2481"/>
                      <a:pt x="498" y="2477"/>
                    </a:cubicBezTo>
                    <a:cubicBezTo>
                      <a:pt x="516" y="2473"/>
                      <a:pt x="534" y="2484"/>
                      <a:pt x="538" y="2502"/>
                    </a:cubicBezTo>
                    <a:close/>
                    <a:moveTo>
                      <a:pt x="571" y="2630"/>
                    </a:moveTo>
                    <a:lnTo>
                      <a:pt x="571" y="2630"/>
                    </a:lnTo>
                    <a:cubicBezTo>
                      <a:pt x="576" y="2647"/>
                      <a:pt x="566" y="2666"/>
                      <a:pt x="548" y="2671"/>
                    </a:cubicBezTo>
                    <a:cubicBezTo>
                      <a:pt x="530" y="2676"/>
                      <a:pt x="512" y="2665"/>
                      <a:pt x="507" y="2648"/>
                    </a:cubicBezTo>
                    <a:lnTo>
                      <a:pt x="507" y="2648"/>
                    </a:lnTo>
                    <a:cubicBezTo>
                      <a:pt x="502" y="2630"/>
                      <a:pt x="512" y="2612"/>
                      <a:pt x="530" y="2607"/>
                    </a:cubicBezTo>
                    <a:cubicBezTo>
                      <a:pt x="548" y="2602"/>
                      <a:pt x="566" y="2612"/>
                      <a:pt x="571" y="2630"/>
                    </a:cubicBezTo>
                    <a:close/>
                    <a:moveTo>
                      <a:pt x="607" y="2758"/>
                    </a:moveTo>
                    <a:lnTo>
                      <a:pt x="607" y="2758"/>
                    </a:lnTo>
                    <a:cubicBezTo>
                      <a:pt x="612" y="2776"/>
                      <a:pt x="601" y="2794"/>
                      <a:pt x="584" y="2799"/>
                    </a:cubicBezTo>
                    <a:cubicBezTo>
                      <a:pt x="566" y="2804"/>
                      <a:pt x="548" y="2794"/>
                      <a:pt x="543" y="2776"/>
                    </a:cubicBezTo>
                    <a:lnTo>
                      <a:pt x="543" y="2776"/>
                    </a:lnTo>
                    <a:cubicBezTo>
                      <a:pt x="538" y="2758"/>
                      <a:pt x="548" y="2740"/>
                      <a:pt x="566" y="2735"/>
                    </a:cubicBezTo>
                    <a:cubicBezTo>
                      <a:pt x="583" y="2730"/>
                      <a:pt x="602" y="2740"/>
                      <a:pt x="607" y="2758"/>
                    </a:cubicBezTo>
                    <a:close/>
                    <a:moveTo>
                      <a:pt x="644" y="2886"/>
                    </a:moveTo>
                    <a:lnTo>
                      <a:pt x="644" y="2886"/>
                    </a:lnTo>
                    <a:cubicBezTo>
                      <a:pt x="649" y="2904"/>
                      <a:pt x="639" y="2922"/>
                      <a:pt x="621" y="2927"/>
                    </a:cubicBezTo>
                    <a:cubicBezTo>
                      <a:pt x="603" y="2933"/>
                      <a:pt x="585" y="2923"/>
                      <a:pt x="580" y="2905"/>
                    </a:cubicBezTo>
                    <a:lnTo>
                      <a:pt x="580" y="2905"/>
                    </a:lnTo>
                    <a:cubicBezTo>
                      <a:pt x="574" y="2887"/>
                      <a:pt x="584" y="2869"/>
                      <a:pt x="602" y="2863"/>
                    </a:cubicBezTo>
                    <a:cubicBezTo>
                      <a:pt x="620" y="2858"/>
                      <a:pt x="638" y="2868"/>
                      <a:pt x="644" y="2886"/>
                    </a:cubicBezTo>
                    <a:close/>
                    <a:moveTo>
                      <a:pt x="682" y="3014"/>
                    </a:moveTo>
                    <a:lnTo>
                      <a:pt x="682" y="3014"/>
                    </a:lnTo>
                    <a:cubicBezTo>
                      <a:pt x="687" y="3031"/>
                      <a:pt x="677" y="3050"/>
                      <a:pt x="660" y="3055"/>
                    </a:cubicBezTo>
                    <a:cubicBezTo>
                      <a:pt x="642" y="3060"/>
                      <a:pt x="623" y="3050"/>
                      <a:pt x="618" y="3033"/>
                    </a:cubicBezTo>
                    <a:lnTo>
                      <a:pt x="618" y="3033"/>
                    </a:lnTo>
                    <a:cubicBezTo>
                      <a:pt x="613" y="3015"/>
                      <a:pt x="623" y="2996"/>
                      <a:pt x="641" y="2991"/>
                    </a:cubicBezTo>
                    <a:cubicBezTo>
                      <a:pt x="658" y="2986"/>
                      <a:pt x="677" y="2996"/>
                      <a:pt x="682" y="3014"/>
                    </a:cubicBezTo>
                    <a:close/>
                    <a:moveTo>
                      <a:pt x="723" y="3140"/>
                    </a:moveTo>
                    <a:lnTo>
                      <a:pt x="723" y="3140"/>
                    </a:lnTo>
                    <a:cubicBezTo>
                      <a:pt x="729" y="3157"/>
                      <a:pt x="719" y="3176"/>
                      <a:pt x="702" y="3182"/>
                    </a:cubicBezTo>
                    <a:cubicBezTo>
                      <a:pt x="684" y="3187"/>
                      <a:pt x="665" y="3178"/>
                      <a:pt x="660" y="3160"/>
                    </a:cubicBezTo>
                    <a:lnTo>
                      <a:pt x="660" y="3160"/>
                    </a:lnTo>
                    <a:cubicBezTo>
                      <a:pt x="654" y="3143"/>
                      <a:pt x="663" y="3124"/>
                      <a:pt x="681" y="3118"/>
                    </a:cubicBezTo>
                    <a:cubicBezTo>
                      <a:pt x="698" y="3113"/>
                      <a:pt x="717" y="3122"/>
                      <a:pt x="723" y="3140"/>
                    </a:cubicBezTo>
                    <a:close/>
                    <a:moveTo>
                      <a:pt x="765" y="3265"/>
                    </a:moveTo>
                    <a:lnTo>
                      <a:pt x="765" y="3265"/>
                    </a:lnTo>
                    <a:cubicBezTo>
                      <a:pt x="772" y="3282"/>
                      <a:pt x="763" y="3302"/>
                      <a:pt x="745" y="3308"/>
                    </a:cubicBezTo>
                    <a:cubicBezTo>
                      <a:pt x="728" y="3314"/>
                      <a:pt x="709" y="3305"/>
                      <a:pt x="703" y="3288"/>
                    </a:cubicBezTo>
                    <a:lnTo>
                      <a:pt x="703" y="3288"/>
                    </a:lnTo>
                    <a:cubicBezTo>
                      <a:pt x="696" y="3270"/>
                      <a:pt x="705" y="3251"/>
                      <a:pt x="723" y="3245"/>
                    </a:cubicBezTo>
                    <a:cubicBezTo>
                      <a:pt x="740" y="3239"/>
                      <a:pt x="759" y="3248"/>
                      <a:pt x="765" y="3265"/>
                    </a:cubicBezTo>
                    <a:close/>
                    <a:moveTo>
                      <a:pt x="811" y="3390"/>
                    </a:moveTo>
                    <a:lnTo>
                      <a:pt x="811" y="3391"/>
                    </a:lnTo>
                    <a:cubicBezTo>
                      <a:pt x="817" y="3408"/>
                      <a:pt x="808" y="3427"/>
                      <a:pt x="791" y="3433"/>
                    </a:cubicBezTo>
                    <a:cubicBezTo>
                      <a:pt x="773" y="3439"/>
                      <a:pt x="754" y="3430"/>
                      <a:pt x="748" y="3413"/>
                    </a:cubicBezTo>
                    <a:lnTo>
                      <a:pt x="748" y="3413"/>
                    </a:lnTo>
                    <a:cubicBezTo>
                      <a:pt x="742" y="3396"/>
                      <a:pt x="751" y="3377"/>
                      <a:pt x="768" y="3370"/>
                    </a:cubicBezTo>
                    <a:cubicBezTo>
                      <a:pt x="786" y="3364"/>
                      <a:pt x="805" y="3373"/>
                      <a:pt x="811" y="3390"/>
                    </a:cubicBezTo>
                    <a:close/>
                    <a:moveTo>
                      <a:pt x="858" y="3514"/>
                    </a:moveTo>
                    <a:lnTo>
                      <a:pt x="858" y="3514"/>
                    </a:lnTo>
                    <a:cubicBezTo>
                      <a:pt x="865" y="3532"/>
                      <a:pt x="856" y="3551"/>
                      <a:pt x="839" y="3558"/>
                    </a:cubicBezTo>
                    <a:cubicBezTo>
                      <a:pt x="822" y="3564"/>
                      <a:pt x="803" y="3556"/>
                      <a:pt x="796" y="3538"/>
                    </a:cubicBezTo>
                    <a:lnTo>
                      <a:pt x="796" y="3538"/>
                    </a:lnTo>
                    <a:cubicBezTo>
                      <a:pt x="789" y="3521"/>
                      <a:pt x="798" y="3502"/>
                      <a:pt x="815" y="3495"/>
                    </a:cubicBezTo>
                    <a:cubicBezTo>
                      <a:pt x="832" y="3489"/>
                      <a:pt x="851" y="3497"/>
                      <a:pt x="858" y="3514"/>
                    </a:cubicBezTo>
                    <a:close/>
                    <a:moveTo>
                      <a:pt x="907" y="3638"/>
                    </a:moveTo>
                    <a:lnTo>
                      <a:pt x="907" y="3638"/>
                    </a:lnTo>
                    <a:cubicBezTo>
                      <a:pt x="914" y="3655"/>
                      <a:pt x="906" y="3674"/>
                      <a:pt x="889" y="3681"/>
                    </a:cubicBezTo>
                    <a:cubicBezTo>
                      <a:pt x="872" y="3688"/>
                      <a:pt x="852" y="3680"/>
                      <a:pt x="845" y="3663"/>
                    </a:cubicBezTo>
                    <a:lnTo>
                      <a:pt x="845" y="3663"/>
                    </a:lnTo>
                    <a:cubicBezTo>
                      <a:pt x="838" y="3646"/>
                      <a:pt x="846" y="3627"/>
                      <a:pt x="863" y="3620"/>
                    </a:cubicBezTo>
                    <a:cubicBezTo>
                      <a:pt x="880" y="3613"/>
                      <a:pt x="900" y="3621"/>
                      <a:pt x="907" y="3638"/>
                    </a:cubicBezTo>
                    <a:close/>
                    <a:moveTo>
                      <a:pt x="959" y="3760"/>
                    </a:moveTo>
                    <a:lnTo>
                      <a:pt x="959" y="3760"/>
                    </a:lnTo>
                    <a:cubicBezTo>
                      <a:pt x="966" y="3777"/>
                      <a:pt x="958" y="3797"/>
                      <a:pt x="941" y="3804"/>
                    </a:cubicBezTo>
                    <a:cubicBezTo>
                      <a:pt x="924" y="3811"/>
                      <a:pt x="905" y="3803"/>
                      <a:pt x="897" y="3786"/>
                    </a:cubicBezTo>
                    <a:lnTo>
                      <a:pt x="897" y="3786"/>
                    </a:lnTo>
                    <a:cubicBezTo>
                      <a:pt x="890" y="3769"/>
                      <a:pt x="898" y="3750"/>
                      <a:pt x="915" y="3742"/>
                    </a:cubicBezTo>
                    <a:cubicBezTo>
                      <a:pt x="932" y="3735"/>
                      <a:pt x="952" y="3743"/>
                      <a:pt x="959" y="3760"/>
                    </a:cubicBezTo>
                    <a:close/>
                    <a:moveTo>
                      <a:pt x="1013" y="3881"/>
                    </a:moveTo>
                    <a:lnTo>
                      <a:pt x="1013" y="3881"/>
                    </a:lnTo>
                    <a:cubicBezTo>
                      <a:pt x="1021" y="3897"/>
                      <a:pt x="1014" y="3917"/>
                      <a:pt x="997" y="3925"/>
                    </a:cubicBezTo>
                    <a:cubicBezTo>
                      <a:pt x="980" y="3933"/>
                      <a:pt x="960" y="3926"/>
                      <a:pt x="953" y="3909"/>
                    </a:cubicBezTo>
                    <a:lnTo>
                      <a:pt x="953" y="3909"/>
                    </a:lnTo>
                    <a:cubicBezTo>
                      <a:pt x="945" y="3892"/>
                      <a:pt x="952" y="3872"/>
                      <a:pt x="969" y="3865"/>
                    </a:cubicBezTo>
                    <a:cubicBezTo>
                      <a:pt x="985" y="3857"/>
                      <a:pt x="1005" y="3864"/>
                      <a:pt x="1013" y="3881"/>
                    </a:cubicBezTo>
                    <a:close/>
                    <a:moveTo>
                      <a:pt x="1070" y="4001"/>
                    </a:moveTo>
                    <a:lnTo>
                      <a:pt x="1070" y="4001"/>
                    </a:lnTo>
                    <a:cubicBezTo>
                      <a:pt x="1078" y="4017"/>
                      <a:pt x="1071" y="4037"/>
                      <a:pt x="1055" y="4045"/>
                    </a:cubicBezTo>
                    <a:cubicBezTo>
                      <a:pt x="1038" y="4054"/>
                      <a:pt x="1018" y="4047"/>
                      <a:pt x="1010" y="4030"/>
                    </a:cubicBezTo>
                    <a:lnTo>
                      <a:pt x="1010" y="4030"/>
                    </a:lnTo>
                    <a:cubicBezTo>
                      <a:pt x="1002" y="4014"/>
                      <a:pt x="1008" y="3994"/>
                      <a:pt x="1025" y="3986"/>
                    </a:cubicBezTo>
                    <a:cubicBezTo>
                      <a:pt x="1041" y="3977"/>
                      <a:pt x="1061" y="3984"/>
                      <a:pt x="1070" y="4001"/>
                    </a:cubicBezTo>
                    <a:close/>
                    <a:moveTo>
                      <a:pt x="1130" y="4120"/>
                    </a:moveTo>
                    <a:lnTo>
                      <a:pt x="1130" y="4120"/>
                    </a:lnTo>
                    <a:cubicBezTo>
                      <a:pt x="1138" y="4136"/>
                      <a:pt x="1131" y="4156"/>
                      <a:pt x="1115" y="4164"/>
                    </a:cubicBezTo>
                    <a:cubicBezTo>
                      <a:pt x="1099" y="4173"/>
                      <a:pt x="1079" y="4166"/>
                      <a:pt x="1070" y="4149"/>
                    </a:cubicBezTo>
                    <a:lnTo>
                      <a:pt x="1070" y="4149"/>
                    </a:lnTo>
                    <a:cubicBezTo>
                      <a:pt x="1062" y="4133"/>
                      <a:pt x="1069" y="4113"/>
                      <a:pt x="1085" y="4105"/>
                    </a:cubicBezTo>
                    <a:cubicBezTo>
                      <a:pt x="1102" y="4096"/>
                      <a:pt x="1122" y="4103"/>
                      <a:pt x="1130" y="4120"/>
                    </a:cubicBezTo>
                    <a:close/>
                    <a:moveTo>
                      <a:pt x="1193" y="4236"/>
                    </a:moveTo>
                    <a:lnTo>
                      <a:pt x="1193" y="4236"/>
                    </a:lnTo>
                    <a:cubicBezTo>
                      <a:pt x="1202" y="4252"/>
                      <a:pt x="1196" y="4272"/>
                      <a:pt x="1180" y="4281"/>
                    </a:cubicBezTo>
                    <a:cubicBezTo>
                      <a:pt x="1164" y="4290"/>
                      <a:pt x="1143" y="4284"/>
                      <a:pt x="1134" y="4268"/>
                    </a:cubicBezTo>
                    <a:lnTo>
                      <a:pt x="1134" y="4268"/>
                    </a:lnTo>
                    <a:cubicBezTo>
                      <a:pt x="1125" y="4252"/>
                      <a:pt x="1131" y="4232"/>
                      <a:pt x="1147" y="4223"/>
                    </a:cubicBezTo>
                    <a:cubicBezTo>
                      <a:pt x="1164" y="4214"/>
                      <a:pt x="1184" y="4220"/>
                      <a:pt x="1193" y="4236"/>
                    </a:cubicBezTo>
                    <a:close/>
                    <a:moveTo>
                      <a:pt x="1258" y="4350"/>
                    </a:moveTo>
                    <a:lnTo>
                      <a:pt x="1258" y="4350"/>
                    </a:lnTo>
                    <a:cubicBezTo>
                      <a:pt x="1268" y="4366"/>
                      <a:pt x="1263" y="4387"/>
                      <a:pt x="1247" y="4396"/>
                    </a:cubicBezTo>
                    <a:cubicBezTo>
                      <a:pt x="1231" y="4406"/>
                      <a:pt x="1211" y="4401"/>
                      <a:pt x="1201" y="4385"/>
                    </a:cubicBezTo>
                    <a:lnTo>
                      <a:pt x="1201" y="4385"/>
                    </a:lnTo>
                    <a:cubicBezTo>
                      <a:pt x="1192" y="4369"/>
                      <a:pt x="1197" y="4349"/>
                      <a:pt x="1213" y="4339"/>
                    </a:cubicBezTo>
                    <a:cubicBezTo>
                      <a:pt x="1228" y="4329"/>
                      <a:pt x="1249" y="4335"/>
                      <a:pt x="1258" y="4350"/>
                    </a:cubicBezTo>
                    <a:close/>
                    <a:moveTo>
                      <a:pt x="1327" y="4463"/>
                    </a:moveTo>
                    <a:lnTo>
                      <a:pt x="1327" y="4463"/>
                    </a:lnTo>
                    <a:cubicBezTo>
                      <a:pt x="1337" y="4478"/>
                      <a:pt x="1333" y="4499"/>
                      <a:pt x="1318" y="4509"/>
                    </a:cubicBezTo>
                    <a:cubicBezTo>
                      <a:pt x="1302" y="4519"/>
                      <a:pt x="1282" y="4515"/>
                      <a:pt x="1272" y="4500"/>
                    </a:cubicBezTo>
                    <a:lnTo>
                      <a:pt x="1272" y="4500"/>
                    </a:lnTo>
                    <a:cubicBezTo>
                      <a:pt x="1261" y="4484"/>
                      <a:pt x="1266" y="4464"/>
                      <a:pt x="1281" y="4454"/>
                    </a:cubicBezTo>
                    <a:cubicBezTo>
                      <a:pt x="1296" y="4443"/>
                      <a:pt x="1317" y="4448"/>
                      <a:pt x="1327" y="4463"/>
                    </a:cubicBezTo>
                    <a:close/>
                    <a:moveTo>
                      <a:pt x="1401" y="4574"/>
                    </a:moveTo>
                    <a:lnTo>
                      <a:pt x="1401" y="4574"/>
                    </a:lnTo>
                    <a:cubicBezTo>
                      <a:pt x="1412" y="4589"/>
                      <a:pt x="1407" y="4610"/>
                      <a:pt x="1392" y="4620"/>
                    </a:cubicBezTo>
                    <a:cubicBezTo>
                      <a:pt x="1377" y="4630"/>
                      <a:pt x="1356" y="4626"/>
                      <a:pt x="1346" y="4611"/>
                    </a:cubicBezTo>
                    <a:lnTo>
                      <a:pt x="1346" y="4611"/>
                    </a:lnTo>
                    <a:cubicBezTo>
                      <a:pt x="1336" y="4595"/>
                      <a:pt x="1340" y="4575"/>
                      <a:pt x="1355" y="4564"/>
                    </a:cubicBezTo>
                    <a:cubicBezTo>
                      <a:pt x="1371" y="4554"/>
                      <a:pt x="1391" y="4558"/>
                      <a:pt x="1401" y="4574"/>
                    </a:cubicBezTo>
                    <a:close/>
                    <a:moveTo>
                      <a:pt x="1479" y="4680"/>
                    </a:moveTo>
                    <a:lnTo>
                      <a:pt x="1479" y="4680"/>
                    </a:lnTo>
                    <a:cubicBezTo>
                      <a:pt x="1490" y="4695"/>
                      <a:pt x="1487" y="4716"/>
                      <a:pt x="1472" y="4727"/>
                    </a:cubicBezTo>
                    <a:cubicBezTo>
                      <a:pt x="1458" y="4738"/>
                      <a:pt x="1437" y="4734"/>
                      <a:pt x="1426" y="4720"/>
                    </a:cubicBezTo>
                    <a:lnTo>
                      <a:pt x="1426" y="4720"/>
                    </a:lnTo>
                    <a:cubicBezTo>
                      <a:pt x="1415" y="4705"/>
                      <a:pt x="1418" y="4684"/>
                      <a:pt x="1433" y="4673"/>
                    </a:cubicBezTo>
                    <a:cubicBezTo>
                      <a:pt x="1447" y="4662"/>
                      <a:pt x="1468" y="4665"/>
                      <a:pt x="1479" y="4680"/>
                    </a:cubicBezTo>
                    <a:close/>
                    <a:moveTo>
                      <a:pt x="1562" y="4783"/>
                    </a:moveTo>
                    <a:lnTo>
                      <a:pt x="1562" y="4783"/>
                    </a:lnTo>
                    <a:cubicBezTo>
                      <a:pt x="1574" y="4797"/>
                      <a:pt x="1571" y="4818"/>
                      <a:pt x="1557" y="4830"/>
                    </a:cubicBezTo>
                    <a:cubicBezTo>
                      <a:pt x="1543" y="4841"/>
                      <a:pt x="1522" y="4839"/>
                      <a:pt x="1510" y="4825"/>
                    </a:cubicBezTo>
                    <a:lnTo>
                      <a:pt x="1510" y="4825"/>
                    </a:lnTo>
                    <a:cubicBezTo>
                      <a:pt x="1499" y="4810"/>
                      <a:pt x="1501" y="4789"/>
                      <a:pt x="1515" y="4778"/>
                    </a:cubicBezTo>
                    <a:cubicBezTo>
                      <a:pt x="1530" y="4766"/>
                      <a:pt x="1551" y="4768"/>
                      <a:pt x="1562" y="4783"/>
                    </a:cubicBezTo>
                    <a:close/>
                    <a:moveTo>
                      <a:pt x="1648" y="4881"/>
                    </a:moveTo>
                    <a:lnTo>
                      <a:pt x="1648" y="4881"/>
                    </a:lnTo>
                    <a:cubicBezTo>
                      <a:pt x="1661" y="4894"/>
                      <a:pt x="1661" y="4915"/>
                      <a:pt x="1647" y="4928"/>
                    </a:cubicBezTo>
                    <a:cubicBezTo>
                      <a:pt x="1634" y="4941"/>
                      <a:pt x="1613" y="4940"/>
                      <a:pt x="1600" y="4927"/>
                    </a:cubicBezTo>
                    <a:lnTo>
                      <a:pt x="1600" y="4927"/>
                    </a:lnTo>
                    <a:cubicBezTo>
                      <a:pt x="1588" y="4913"/>
                      <a:pt x="1588" y="4892"/>
                      <a:pt x="1601" y="4880"/>
                    </a:cubicBezTo>
                    <a:cubicBezTo>
                      <a:pt x="1615" y="4867"/>
                      <a:pt x="1636" y="4867"/>
                      <a:pt x="1648" y="4881"/>
                    </a:cubicBezTo>
                    <a:close/>
                    <a:moveTo>
                      <a:pt x="1742" y="4972"/>
                    </a:moveTo>
                    <a:lnTo>
                      <a:pt x="1742" y="4972"/>
                    </a:lnTo>
                    <a:cubicBezTo>
                      <a:pt x="1755" y="4984"/>
                      <a:pt x="1757" y="5005"/>
                      <a:pt x="1745" y="5019"/>
                    </a:cubicBezTo>
                    <a:cubicBezTo>
                      <a:pt x="1732" y="5033"/>
                      <a:pt x="1711" y="5034"/>
                      <a:pt x="1698" y="5022"/>
                    </a:cubicBezTo>
                    <a:lnTo>
                      <a:pt x="1697" y="5022"/>
                    </a:lnTo>
                    <a:cubicBezTo>
                      <a:pt x="1684" y="5010"/>
                      <a:pt x="1682" y="4989"/>
                      <a:pt x="1694" y="4975"/>
                    </a:cubicBezTo>
                    <a:cubicBezTo>
                      <a:pt x="1707" y="4961"/>
                      <a:pt x="1728" y="4960"/>
                      <a:pt x="1742" y="4972"/>
                    </a:cubicBezTo>
                    <a:close/>
                    <a:moveTo>
                      <a:pt x="1841" y="5056"/>
                    </a:moveTo>
                    <a:lnTo>
                      <a:pt x="1841" y="5056"/>
                    </a:lnTo>
                    <a:cubicBezTo>
                      <a:pt x="1856" y="5067"/>
                      <a:pt x="1859" y="5088"/>
                      <a:pt x="1848" y="5103"/>
                    </a:cubicBezTo>
                    <a:cubicBezTo>
                      <a:pt x="1837" y="5118"/>
                      <a:pt x="1816" y="5121"/>
                      <a:pt x="1802" y="5110"/>
                    </a:cubicBezTo>
                    <a:lnTo>
                      <a:pt x="1801" y="5110"/>
                    </a:lnTo>
                    <a:cubicBezTo>
                      <a:pt x="1787" y="5099"/>
                      <a:pt x="1784" y="5078"/>
                      <a:pt x="1795" y="5063"/>
                    </a:cubicBezTo>
                    <a:cubicBezTo>
                      <a:pt x="1805" y="5049"/>
                      <a:pt x="1826" y="5045"/>
                      <a:pt x="1841" y="5056"/>
                    </a:cubicBezTo>
                    <a:close/>
                    <a:moveTo>
                      <a:pt x="1948" y="5130"/>
                    </a:moveTo>
                    <a:lnTo>
                      <a:pt x="1948" y="5130"/>
                    </a:lnTo>
                    <a:cubicBezTo>
                      <a:pt x="1964" y="5140"/>
                      <a:pt x="1969" y="5160"/>
                      <a:pt x="1960" y="5176"/>
                    </a:cubicBezTo>
                    <a:cubicBezTo>
                      <a:pt x="1950" y="5192"/>
                      <a:pt x="1930" y="5197"/>
                      <a:pt x="1914" y="5188"/>
                    </a:cubicBezTo>
                    <a:lnTo>
                      <a:pt x="1914" y="5188"/>
                    </a:lnTo>
                    <a:cubicBezTo>
                      <a:pt x="1898" y="5179"/>
                      <a:pt x="1893" y="5158"/>
                      <a:pt x="1902" y="5142"/>
                    </a:cubicBezTo>
                    <a:cubicBezTo>
                      <a:pt x="1911" y="5126"/>
                      <a:pt x="1932" y="5121"/>
                      <a:pt x="1948" y="5130"/>
                    </a:cubicBezTo>
                    <a:close/>
                    <a:moveTo>
                      <a:pt x="2062" y="5192"/>
                    </a:moveTo>
                    <a:lnTo>
                      <a:pt x="2062" y="5192"/>
                    </a:lnTo>
                    <a:cubicBezTo>
                      <a:pt x="2079" y="5200"/>
                      <a:pt x="2086" y="5220"/>
                      <a:pt x="2079" y="5236"/>
                    </a:cubicBezTo>
                    <a:cubicBezTo>
                      <a:pt x="2071" y="5253"/>
                      <a:pt x="2051" y="5260"/>
                      <a:pt x="2034" y="5253"/>
                    </a:cubicBezTo>
                    <a:lnTo>
                      <a:pt x="2034" y="5252"/>
                    </a:lnTo>
                    <a:cubicBezTo>
                      <a:pt x="2017" y="5245"/>
                      <a:pt x="2010" y="5225"/>
                      <a:pt x="2018" y="5208"/>
                    </a:cubicBezTo>
                    <a:cubicBezTo>
                      <a:pt x="2026" y="5192"/>
                      <a:pt x="2046" y="5184"/>
                      <a:pt x="2062" y="5192"/>
                    </a:cubicBezTo>
                    <a:close/>
                    <a:moveTo>
                      <a:pt x="2182" y="5235"/>
                    </a:moveTo>
                    <a:lnTo>
                      <a:pt x="2182" y="5235"/>
                    </a:lnTo>
                    <a:cubicBezTo>
                      <a:pt x="2200" y="5240"/>
                      <a:pt x="2210" y="5258"/>
                      <a:pt x="2206" y="5276"/>
                    </a:cubicBezTo>
                    <a:cubicBezTo>
                      <a:pt x="2201" y="5294"/>
                      <a:pt x="2183" y="5304"/>
                      <a:pt x="2166" y="5300"/>
                    </a:cubicBezTo>
                    <a:lnTo>
                      <a:pt x="2165" y="5300"/>
                    </a:lnTo>
                    <a:cubicBezTo>
                      <a:pt x="2148" y="5296"/>
                      <a:pt x="2137" y="5277"/>
                      <a:pt x="2141" y="5260"/>
                    </a:cubicBezTo>
                    <a:cubicBezTo>
                      <a:pt x="2146" y="5242"/>
                      <a:pt x="2164" y="5231"/>
                      <a:pt x="2182" y="5235"/>
                    </a:cubicBezTo>
                    <a:close/>
                    <a:moveTo>
                      <a:pt x="2308" y="5258"/>
                    </a:moveTo>
                    <a:lnTo>
                      <a:pt x="2308" y="5258"/>
                    </a:lnTo>
                    <a:cubicBezTo>
                      <a:pt x="2326" y="5260"/>
                      <a:pt x="2339" y="5276"/>
                      <a:pt x="2338" y="5294"/>
                    </a:cubicBezTo>
                    <a:cubicBezTo>
                      <a:pt x="2336" y="5313"/>
                      <a:pt x="2320" y="5326"/>
                      <a:pt x="2302" y="5325"/>
                    </a:cubicBezTo>
                    <a:lnTo>
                      <a:pt x="2302" y="5325"/>
                    </a:lnTo>
                    <a:cubicBezTo>
                      <a:pt x="2283" y="5323"/>
                      <a:pt x="2270" y="5307"/>
                      <a:pt x="2271" y="5288"/>
                    </a:cubicBezTo>
                    <a:cubicBezTo>
                      <a:pt x="2273" y="5270"/>
                      <a:pt x="2289" y="5257"/>
                      <a:pt x="2308" y="5258"/>
                    </a:cubicBezTo>
                    <a:close/>
                    <a:moveTo>
                      <a:pt x="2438" y="5261"/>
                    </a:moveTo>
                    <a:lnTo>
                      <a:pt x="2438" y="5261"/>
                    </a:lnTo>
                    <a:cubicBezTo>
                      <a:pt x="2456" y="5261"/>
                      <a:pt x="2471" y="5276"/>
                      <a:pt x="2471" y="5294"/>
                    </a:cubicBezTo>
                    <a:cubicBezTo>
                      <a:pt x="2471" y="5312"/>
                      <a:pt x="2456" y="5327"/>
                      <a:pt x="2438" y="5327"/>
                    </a:cubicBezTo>
                    <a:lnTo>
                      <a:pt x="2438" y="5327"/>
                    </a:lnTo>
                    <a:cubicBezTo>
                      <a:pt x="2419" y="5327"/>
                      <a:pt x="2405" y="5312"/>
                      <a:pt x="2405" y="5294"/>
                    </a:cubicBezTo>
                    <a:cubicBezTo>
                      <a:pt x="2405" y="5276"/>
                      <a:pt x="2419" y="5261"/>
                      <a:pt x="2438" y="5261"/>
                    </a:cubicBezTo>
                    <a:close/>
                    <a:moveTo>
                      <a:pt x="2571" y="5261"/>
                    </a:moveTo>
                    <a:lnTo>
                      <a:pt x="2571" y="5261"/>
                    </a:lnTo>
                    <a:cubicBezTo>
                      <a:pt x="2590" y="5261"/>
                      <a:pt x="2605" y="5276"/>
                      <a:pt x="2605" y="5294"/>
                    </a:cubicBezTo>
                    <a:cubicBezTo>
                      <a:pt x="2605" y="5312"/>
                      <a:pt x="2590" y="5327"/>
                      <a:pt x="2571" y="5327"/>
                    </a:cubicBezTo>
                    <a:lnTo>
                      <a:pt x="2571" y="5327"/>
                    </a:lnTo>
                    <a:cubicBezTo>
                      <a:pt x="2553" y="5327"/>
                      <a:pt x="2538" y="5312"/>
                      <a:pt x="2538" y="5294"/>
                    </a:cubicBezTo>
                    <a:cubicBezTo>
                      <a:pt x="2538" y="5276"/>
                      <a:pt x="2553" y="5261"/>
                      <a:pt x="2571" y="5261"/>
                    </a:cubicBezTo>
                    <a:close/>
                    <a:moveTo>
                      <a:pt x="2705" y="5261"/>
                    </a:moveTo>
                    <a:lnTo>
                      <a:pt x="2705" y="5261"/>
                    </a:lnTo>
                    <a:cubicBezTo>
                      <a:pt x="2723" y="5261"/>
                      <a:pt x="2738" y="5276"/>
                      <a:pt x="2738" y="5294"/>
                    </a:cubicBezTo>
                    <a:cubicBezTo>
                      <a:pt x="2738" y="5312"/>
                      <a:pt x="2723" y="5327"/>
                      <a:pt x="2705" y="5327"/>
                    </a:cubicBezTo>
                    <a:lnTo>
                      <a:pt x="2705" y="5327"/>
                    </a:lnTo>
                    <a:cubicBezTo>
                      <a:pt x="2686" y="5327"/>
                      <a:pt x="2671" y="5312"/>
                      <a:pt x="2671" y="5294"/>
                    </a:cubicBezTo>
                    <a:cubicBezTo>
                      <a:pt x="2671" y="5276"/>
                      <a:pt x="2686" y="5261"/>
                      <a:pt x="2705" y="5261"/>
                    </a:cubicBezTo>
                    <a:close/>
                    <a:moveTo>
                      <a:pt x="2838" y="5261"/>
                    </a:moveTo>
                    <a:lnTo>
                      <a:pt x="2838" y="5261"/>
                    </a:lnTo>
                    <a:cubicBezTo>
                      <a:pt x="2857" y="5261"/>
                      <a:pt x="2871" y="5276"/>
                      <a:pt x="2871" y="5294"/>
                    </a:cubicBezTo>
                    <a:cubicBezTo>
                      <a:pt x="2871" y="5313"/>
                      <a:pt x="2857" y="5327"/>
                      <a:pt x="2838" y="5327"/>
                    </a:cubicBezTo>
                    <a:lnTo>
                      <a:pt x="2838" y="5327"/>
                    </a:lnTo>
                    <a:cubicBezTo>
                      <a:pt x="2820" y="5327"/>
                      <a:pt x="2805" y="5313"/>
                      <a:pt x="2805" y="5294"/>
                    </a:cubicBezTo>
                    <a:cubicBezTo>
                      <a:pt x="2805" y="5276"/>
                      <a:pt x="2820" y="5261"/>
                      <a:pt x="2838" y="5261"/>
                    </a:cubicBezTo>
                    <a:close/>
                    <a:moveTo>
                      <a:pt x="2971" y="5261"/>
                    </a:moveTo>
                    <a:lnTo>
                      <a:pt x="2972" y="5261"/>
                    </a:lnTo>
                    <a:cubicBezTo>
                      <a:pt x="2990" y="5261"/>
                      <a:pt x="3005" y="5276"/>
                      <a:pt x="3005" y="5294"/>
                    </a:cubicBezTo>
                    <a:cubicBezTo>
                      <a:pt x="3005" y="5313"/>
                      <a:pt x="2990" y="5328"/>
                      <a:pt x="2972" y="5328"/>
                    </a:cubicBezTo>
                    <a:lnTo>
                      <a:pt x="2971" y="5328"/>
                    </a:lnTo>
                    <a:cubicBezTo>
                      <a:pt x="2953" y="5328"/>
                      <a:pt x="2938" y="5313"/>
                      <a:pt x="2938" y="5294"/>
                    </a:cubicBezTo>
                    <a:cubicBezTo>
                      <a:pt x="2938" y="5276"/>
                      <a:pt x="2953" y="5261"/>
                      <a:pt x="2971" y="5261"/>
                    </a:cubicBezTo>
                    <a:close/>
                    <a:moveTo>
                      <a:pt x="3105" y="5261"/>
                    </a:moveTo>
                    <a:lnTo>
                      <a:pt x="3105" y="5261"/>
                    </a:lnTo>
                    <a:cubicBezTo>
                      <a:pt x="3123" y="5261"/>
                      <a:pt x="3138" y="5276"/>
                      <a:pt x="3138" y="5294"/>
                    </a:cubicBezTo>
                    <a:cubicBezTo>
                      <a:pt x="3138" y="5313"/>
                      <a:pt x="3123" y="5328"/>
                      <a:pt x="3105" y="5328"/>
                    </a:cubicBezTo>
                    <a:lnTo>
                      <a:pt x="3105" y="5328"/>
                    </a:lnTo>
                    <a:cubicBezTo>
                      <a:pt x="3086" y="5328"/>
                      <a:pt x="3072" y="5313"/>
                      <a:pt x="3072" y="5294"/>
                    </a:cubicBezTo>
                    <a:cubicBezTo>
                      <a:pt x="3072" y="5276"/>
                      <a:pt x="3086" y="5261"/>
                      <a:pt x="3105" y="5261"/>
                    </a:cubicBezTo>
                    <a:close/>
                    <a:moveTo>
                      <a:pt x="3238" y="5261"/>
                    </a:moveTo>
                    <a:lnTo>
                      <a:pt x="3238" y="5261"/>
                    </a:lnTo>
                    <a:cubicBezTo>
                      <a:pt x="3257" y="5261"/>
                      <a:pt x="3272" y="5276"/>
                      <a:pt x="3272" y="5295"/>
                    </a:cubicBezTo>
                    <a:cubicBezTo>
                      <a:pt x="3272" y="5313"/>
                      <a:pt x="3257" y="5328"/>
                      <a:pt x="3238" y="5328"/>
                    </a:cubicBezTo>
                    <a:lnTo>
                      <a:pt x="3238" y="5328"/>
                    </a:lnTo>
                    <a:cubicBezTo>
                      <a:pt x="3220" y="5328"/>
                      <a:pt x="3205" y="5313"/>
                      <a:pt x="3205" y="5295"/>
                    </a:cubicBezTo>
                    <a:cubicBezTo>
                      <a:pt x="3205" y="5276"/>
                      <a:pt x="3220" y="5261"/>
                      <a:pt x="3238" y="5261"/>
                    </a:cubicBezTo>
                    <a:close/>
                    <a:moveTo>
                      <a:pt x="3372" y="5262"/>
                    </a:moveTo>
                    <a:lnTo>
                      <a:pt x="3372" y="5262"/>
                    </a:lnTo>
                    <a:cubicBezTo>
                      <a:pt x="3390" y="5262"/>
                      <a:pt x="3405" y="5277"/>
                      <a:pt x="3405" y="5295"/>
                    </a:cubicBezTo>
                    <a:cubicBezTo>
                      <a:pt x="3405" y="5313"/>
                      <a:pt x="3390" y="5328"/>
                      <a:pt x="3372" y="5328"/>
                    </a:cubicBezTo>
                    <a:lnTo>
                      <a:pt x="3372" y="5328"/>
                    </a:lnTo>
                    <a:cubicBezTo>
                      <a:pt x="3353" y="5328"/>
                      <a:pt x="3338" y="5313"/>
                      <a:pt x="3338" y="5295"/>
                    </a:cubicBezTo>
                    <a:cubicBezTo>
                      <a:pt x="3338" y="5277"/>
                      <a:pt x="3353" y="5262"/>
                      <a:pt x="3372" y="5262"/>
                    </a:cubicBezTo>
                    <a:close/>
                    <a:moveTo>
                      <a:pt x="3505" y="5262"/>
                    </a:moveTo>
                    <a:lnTo>
                      <a:pt x="3505" y="5262"/>
                    </a:lnTo>
                    <a:cubicBezTo>
                      <a:pt x="3524" y="5262"/>
                      <a:pt x="3538" y="5277"/>
                      <a:pt x="3538" y="5295"/>
                    </a:cubicBezTo>
                    <a:cubicBezTo>
                      <a:pt x="3538" y="5314"/>
                      <a:pt x="3524" y="5329"/>
                      <a:pt x="3505" y="5329"/>
                    </a:cubicBezTo>
                    <a:lnTo>
                      <a:pt x="3505" y="5329"/>
                    </a:lnTo>
                    <a:cubicBezTo>
                      <a:pt x="3487" y="5329"/>
                      <a:pt x="3472" y="5314"/>
                      <a:pt x="3472" y="5295"/>
                    </a:cubicBezTo>
                    <a:cubicBezTo>
                      <a:pt x="3472" y="5277"/>
                      <a:pt x="3487" y="5262"/>
                      <a:pt x="3505" y="5262"/>
                    </a:cubicBezTo>
                    <a:close/>
                    <a:moveTo>
                      <a:pt x="3638" y="5262"/>
                    </a:moveTo>
                    <a:lnTo>
                      <a:pt x="3639" y="5262"/>
                    </a:lnTo>
                    <a:cubicBezTo>
                      <a:pt x="3657" y="5262"/>
                      <a:pt x="3672" y="5277"/>
                      <a:pt x="3672" y="5295"/>
                    </a:cubicBezTo>
                    <a:cubicBezTo>
                      <a:pt x="3672" y="5314"/>
                      <a:pt x="3657" y="5329"/>
                      <a:pt x="3639" y="5329"/>
                    </a:cubicBezTo>
                    <a:lnTo>
                      <a:pt x="3638" y="5329"/>
                    </a:lnTo>
                    <a:cubicBezTo>
                      <a:pt x="3620" y="5329"/>
                      <a:pt x="3605" y="5314"/>
                      <a:pt x="3605" y="5295"/>
                    </a:cubicBezTo>
                    <a:cubicBezTo>
                      <a:pt x="3605" y="5277"/>
                      <a:pt x="3620" y="5262"/>
                      <a:pt x="3638" y="5262"/>
                    </a:cubicBezTo>
                    <a:close/>
                    <a:moveTo>
                      <a:pt x="3772" y="5263"/>
                    </a:moveTo>
                    <a:lnTo>
                      <a:pt x="3772" y="5263"/>
                    </a:lnTo>
                    <a:cubicBezTo>
                      <a:pt x="3790" y="5263"/>
                      <a:pt x="3805" y="5278"/>
                      <a:pt x="3805" y="5296"/>
                    </a:cubicBezTo>
                    <a:cubicBezTo>
                      <a:pt x="3805" y="5314"/>
                      <a:pt x="3790" y="5329"/>
                      <a:pt x="3772" y="5329"/>
                    </a:cubicBezTo>
                    <a:lnTo>
                      <a:pt x="3772" y="5329"/>
                    </a:lnTo>
                    <a:cubicBezTo>
                      <a:pt x="3753" y="5329"/>
                      <a:pt x="3739" y="5314"/>
                      <a:pt x="3739" y="5296"/>
                    </a:cubicBezTo>
                    <a:cubicBezTo>
                      <a:pt x="3739" y="5278"/>
                      <a:pt x="3753" y="5263"/>
                      <a:pt x="3772" y="5263"/>
                    </a:cubicBezTo>
                    <a:close/>
                    <a:moveTo>
                      <a:pt x="3905" y="5263"/>
                    </a:moveTo>
                    <a:lnTo>
                      <a:pt x="3905" y="5263"/>
                    </a:lnTo>
                    <a:cubicBezTo>
                      <a:pt x="3924" y="5263"/>
                      <a:pt x="3939" y="5278"/>
                      <a:pt x="3939" y="5296"/>
                    </a:cubicBezTo>
                    <a:cubicBezTo>
                      <a:pt x="3939" y="5315"/>
                      <a:pt x="3924" y="5330"/>
                      <a:pt x="3905" y="5330"/>
                    </a:cubicBezTo>
                    <a:lnTo>
                      <a:pt x="3905" y="5330"/>
                    </a:lnTo>
                    <a:cubicBezTo>
                      <a:pt x="3887" y="5330"/>
                      <a:pt x="3872" y="5315"/>
                      <a:pt x="3872" y="5296"/>
                    </a:cubicBezTo>
                    <a:cubicBezTo>
                      <a:pt x="3872" y="5278"/>
                      <a:pt x="3887" y="5263"/>
                      <a:pt x="3905" y="5263"/>
                    </a:cubicBezTo>
                    <a:close/>
                    <a:moveTo>
                      <a:pt x="4039" y="5263"/>
                    </a:moveTo>
                    <a:lnTo>
                      <a:pt x="4039" y="5263"/>
                    </a:lnTo>
                    <a:cubicBezTo>
                      <a:pt x="4057" y="5263"/>
                      <a:pt x="4072" y="5278"/>
                      <a:pt x="4072" y="5297"/>
                    </a:cubicBezTo>
                    <a:cubicBezTo>
                      <a:pt x="4072" y="5315"/>
                      <a:pt x="4057" y="5330"/>
                      <a:pt x="4039" y="5330"/>
                    </a:cubicBezTo>
                    <a:lnTo>
                      <a:pt x="4039" y="5330"/>
                    </a:lnTo>
                    <a:cubicBezTo>
                      <a:pt x="4020" y="5330"/>
                      <a:pt x="4005" y="5315"/>
                      <a:pt x="4005" y="5297"/>
                    </a:cubicBezTo>
                    <a:cubicBezTo>
                      <a:pt x="4005" y="5278"/>
                      <a:pt x="4020" y="5263"/>
                      <a:pt x="4039" y="5263"/>
                    </a:cubicBezTo>
                    <a:close/>
                    <a:moveTo>
                      <a:pt x="4172" y="5264"/>
                    </a:moveTo>
                    <a:lnTo>
                      <a:pt x="4172" y="5264"/>
                    </a:lnTo>
                    <a:cubicBezTo>
                      <a:pt x="4191" y="5264"/>
                      <a:pt x="4205" y="5279"/>
                      <a:pt x="4205" y="5297"/>
                    </a:cubicBezTo>
                    <a:cubicBezTo>
                      <a:pt x="4205" y="5316"/>
                      <a:pt x="4191" y="5331"/>
                      <a:pt x="4172" y="5331"/>
                    </a:cubicBezTo>
                    <a:lnTo>
                      <a:pt x="4172" y="5331"/>
                    </a:lnTo>
                    <a:cubicBezTo>
                      <a:pt x="4154" y="5331"/>
                      <a:pt x="4139" y="5316"/>
                      <a:pt x="4139" y="5297"/>
                    </a:cubicBezTo>
                    <a:cubicBezTo>
                      <a:pt x="4139" y="5279"/>
                      <a:pt x="4154" y="5264"/>
                      <a:pt x="4172" y="5264"/>
                    </a:cubicBezTo>
                    <a:close/>
                    <a:moveTo>
                      <a:pt x="4305" y="5265"/>
                    </a:moveTo>
                    <a:lnTo>
                      <a:pt x="4306" y="5265"/>
                    </a:lnTo>
                    <a:cubicBezTo>
                      <a:pt x="4324" y="5265"/>
                      <a:pt x="4339" y="5280"/>
                      <a:pt x="4339" y="5298"/>
                    </a:cubicBezTo>
                    <a:cubicBezTo>
                      <a:pt x="4339" y="5316"/>
                      <a:pt x="4324" y="5331"/>
                      <a:pt x="4306" y="5331"/>
                    </a:cubicBezTo>
                    <a:lnTo>
                      <a:pt x="4305" y="5331"/>
                    </a:lnTo>
                    <a:cubicBezTo>
                      <a:pt x="4287" y="5331"/>
                      <a:pt x="4272" y="5316"/>
                      <a:pt x="4272" y="5298"/>
                    </a:cubicBezTo>
                    <a:cubicBezTo>
                      <a:pt x="4272" y="5280"/>
                      <a:pt x="4287" y="5265"/>
                      <a:pt x="4305" y="5265"/>
                    </a:cubicBezTo>
                    <a:close/>
                    <a:moveTo>
                      <a:pt x="4439" y="5266"/>
                    </a:moveTo>
                    <a:lnTo>
                      <a:pt x="4439" y="5266"/>
                    </a:lnTo>
                    <a:cubicBezTo>
                      <a:pt x="4457" y="5266"/>
                      <a:pt x="4472" y="5281"/>
                      <a:pt x="4472" y="5299"/>
                    </a:cubicBezTo>
                    <a:cubicBezTo>
                      <a:pt x="4472" y="5317"/>
                      <a:pt x="4457" y="5332"/>
                      <a:pt x="4439" y="5332"/>
                    </a:cubicBezTo>
                    <a:lnTo>
                      <a:pt x="4439" y="5332"/>
                    </a:lnTo>
                    <a:cubicBezTo>
                      <a:pt x="4420" y="5332"/>
                      <a:pt x="4406" y="5317"/>
                      <a:pt x="4406" y="5299"/>
                    </a:cubicBezTo>
                    <a:cubicBezTo>
                      <a:pt x="4406" y="5281"/>
                      <a:pt x="4420" y="5266"/>
                      <a:pt x="4439" y="5266"/>
                    </a:cubicBezTo>
                    <a:close/>
                    <a:moveTo>
                      <a:pt x="198" y="267"/>
                    </a:moveTo>
                    <a:lnTo>
                      <a:pt x="0" y="403"/>
                    </a:lnTo>
                    <a:lnTo>
                      <a:pt x="194" y="0"/>
                    </a:lnTo>
                    <a:lnTo>
                      <a:pt x="400" y="398"/>
                    </a:lnTo>
                    <a:lnTo>
                      <a:pt x="198" y="267"/>
                    </a:lnTo>
                    <a:close/>
                  </a:path>
                </a:pathLst>
              </a:custGeom>
              <a:solidFill>
                <a:srgbClr val="000000"/>
              </a:solidFill>
              <a:ln w="1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grpSp>
          <p:nvGrpSpPr>
            <p:cNvPr id="29" name="Group 148"/>
            <p:cNvGrpSpPr>
              <a:grpSpLocks/>
            </p:cNvGrpSpPr>
            <p:nvPr/>
          </p:nvGrpSpPr>
          <p:grpSpPr bwMode="auto">
            <a:xfrm>
              <a:off x="6566235" y="3158443"/>
              <a:ext cx="398463" cy="620712"/>
              <a:chOff x="4134" y="1885"/>
              <a:chExt cx="251" cy="391"/>
            </a:xfrm>
          </p:grpSpPr>
          <p:sp>
            <p:nvSpPr>
              <p:cNvPr id="1170" name="Freeform 146"/>
              <p:cNvSpPr>
                <a:spLocks/>
              </p:cNvSpPr>
              <p:nvPr/>
            </p:nvSpPr>
            <p:spPr bwMode="auto">
              <a:xfrm>
                <a:off x="4134" y="1885"/>
                <a:ext cx="251" cy="39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2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2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71" name="Freeform 147"/>
              <p:cNvSpPr>
                <a:spLocks/>
              </p:cNvSpPr>
              <p:nvPr/>
            </p:nvSpPr>
            <p:spPr bwMode="auto">
              <a:xfrm>
                <a:off x="4134" y="1885"/>
                <a:ext cx="251" cy="39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2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2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73" name="Rectangle 149"/>
            <p:cNvSpPr>
              <a:spLocks noChangeArrowheads="1"/>
            </p:cNvSpPr>
            <p:nvPr/>
          </p:nvSpPr>
          <p:spPr bwMode="auto">
            <a:xfrm>
              <a:off x="6566235" y="3298143"/>
              <a:ext cx="1397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4" name="Rectangle 150"/>
            <p:cNvSpPr>
              <a:spLocks noChangeArrowheads="1"/>
            </p:cNvSpPr>
            <p:nvPr/>
          </p:nvSpPr>
          <p:spPr bwMode="auto">
            <a:xfrm>
              <a:off x="6656723" y="32981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5" name="Rectangle 151"/>
            <p:cNvSpPr>
              <a:spLocks noChangeArrowheads="1"/>
            </p:cNvSpPr>
            <p:nvPr/>
          </p:nvSpPr>
          <p:spPr bwMode="auto">
            <a:xfrm>
              <a:off x="6680535" y="3298143"/>
              <a:ext cx="22225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6" name="Rectangle 152"/>
            <p:cNvSpPr>
              <a:spLocks noChangeArrowheads="1"/>
            </p:cNvSpPr>
            <p:nvPr/>
          </p:nvSpPr>
          <p:spPr bwMode="auto">
            <a:xfrm>
              <a:off x="6853573" y="32981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7" name="Rectangle 153"/>
            <p:cNvSpPr>
              <a:spLocks noChangeArrowheads="1"/>
            </p:cNvSpPr>
            <p:nvPr/>
          </p:nvSpPr>
          <p:spPr bwMode="auto">
            <a:xfrm>
              <a:off x="6566235" y="3423555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8" name="Rectangle 154"/>
            <p:cNvSpPr>
              <a:spLocks noChangeArrowheads="1"/>
            </p:cNvSpPr>
            <p:nvPr/>
          </p:nvSpPr>
          <p:spPr bwMode="auto">
            <a:xfrm>
              <a:off x="6959935" y="34235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" name="Group 157"/>
            <p:cNvGrpSpPr>
              <a:grpSpLocks/>
            </p:cNvGrpSpPr>
            <p:nvPr/>
          </p:nvGrpSpPr>
          <p:grpSpPr bwMode="auto">
            <a:xfrm>
              <a:off x="6480213" y="4064905"/>
              <a:ext cx="612068" cy="969962"/>
              <a:chOff x="4143" y="2456"/>
              <a:chExt cx="251" cy="611"/>
            </a:xfrm>
          </p:grpSpPr>
          <p:sp>
            <p:nvSpPr>
              <p:cNvPr id="1179" name="Freeform 155"/>
              <p:cNvSpPr>
                <a:spLocks/>
              </p:cNvSpPr>
              <p:nvPr/>
            </p:nvSpPr>
            <p:spPr bwMode="auto">
              <a:xfrm>
                <a:off x="4143" y="2456"/>
                <a:ext cx="251" cy="61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4745"/>
                  </a:cxn>
                  <a:cxn ang="0">
                    <a:pos x="348" y="5093"/>
                  </a:cxn>
                  <a:cxn ang="0">
                    <a:pos x="1741" y="5093"/>
                  </a:cxn>
                  <a:cxn ang="0">
                    <a:pos x="2090" y="4745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5093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4745"/>
                    </a:lnTo>
                    <a:cubicBezTo>
                      <a:pt x="0" y="4937"/>
                      <a:pt x="156" y="5093"/>
                      <a:pt x="348" y="5093"/>
                    </a:cubicBezTo>
                    <a:lnTo>
                      <a:pt x="1741" y="5093"/>
                    </a:lnTo>
                    <a:cubicBezTo>
                      <a:pt x="1934" y="5093"/>
                      <a:pt x="2090" y="4937"/>
                      <a:pt x="2090" y="4745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80" name="Freeform 156"/>
              <p:cNvSpPr>
                <a:spLocks/>
              </p:cNvSpPr>
              <p:nvPr/>
            </p:nvSpPr>
            <p:spPr bwMode="auto">
              <a:xfrm>
                <a:off x="4143" y="2456"/>
                <a:ext cx="251" cy="61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4745"/>
                  </a:cxn>
                  <a:cxn ang="0">
                    <a:pos x="348" y="5093"/>
                  </a:cxn>
                  <a:cxn ang="0">
                    <a:pos x="1741" y="5093"/>
                  </a:cxn>
                  <a:cxn ang="0">
                    <a:pos x="2090" y="4745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5093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4745"/>
                    </a:lnTo>
                    <a:cubicBezTo>
                      <a:pt x="0" y="4937"/>
                      <a:pt x="156" y="5093"/>
                      <a:pt x="348" y="5093"/>
                    </a:cubicBezTo>
                    <a:lnTo>
                      <a:pt x="1741" y="5093"/>
                    </a:lnTo>
                    <a:cubicBezTo>
                      <a:pt x="1934" y="5093"/>
                      <a:pt x="2090" y="4937"/>
                      <a:pt x="2090" y="4745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82" name="Rectangle 158"/>
            <p:cNvSpPr>
              <a:spLocks noChangeArrowheads="1"/>
            </p:cNvSpPr>
            <p:nvPr/>
          </p:nvSpPr>
          <p:spPr bwMode="auto">
            <a:xfrm>
              <a:off x="6580523" y="4309380"/>
              <a:ext cx="9525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3" name="Rectangle 159"/>
            <p:cNvSpPr>
              <a:spLocks noChangeArrowheads="1"/>
            </p:cNvSpPr>
            <p:nvPr/>
          </p:nvSpPr>
          <p:spPr bwMode="auto">
            <a:xfrm>
              <a:off x="6626560" y="4309380"/>
              <a:ext cx="11906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5" name="Rectangle 161"/>
            <p:cNvSpPr>
              <a:spLocks noChangeArrowheads="1"/>
            </p:cNvSpPr>
            <p:nvPr/>
          </p:nvSpPr>
          <p:spPr bwMode="auto">
            <a:xfrm>
              <a:off x="6961523" y="430938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6" name="Rectangle 162"/>
            <p:cNvSpPr>
              <a:spLocks noChangeArrowheads="1"/>
            </p:cNvSpPr>
            <p:nvPr/>
          </p:nvSpPr>
          <p:spPr bwMode="auto">
            <a:xfrm>
              <a:off x="6580523" y="4433205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7" name="Rectangle 163"/>
            <p:cNvSpPr>
              <a:spLocks noChangeArrowheads="1"/>
            </p:cNvSpPr>
            <p:nvPr/>
          </p:nvSpPr>
          <p:spPr bwMode="auto">
            <a:xfrm>
              <a:off x="6694823" y="4433205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8" name="Rectangle 164"/>
            <p:cNvSpPr>
              <a:spLocks noChangeArrowheads="1"/>
            </p:cNvSpPr>
            <p:nvPr/>
          </p:nvSpPr>
          <p:spPr bwMode="auto">
            <a:xfrm>
              <a:off x="6750385" y="4433205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9" name="Rectangle 165"/>
            <p:cNvSpPr>
              <a:spLocks noChangeArrowheads="1"/>
            </p:cNvSpPr>
            <p:nvPr/>
          </p:nvSpPr>
          <p:spPr bwMode="auto">
            <a:xfrm>
              <a:off x="6864685" y="443320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0" name="Rectangle 166"/>
            <p:cNvSpPr>
              <a:spLocks noChangeArrowheads="1"/>
            </p:cNvSpPr>
            <p:nvPr/>
          </p:nvSpPr>
          <p:spPr bwMode="auto">
            <a:xfrm>
              <a:off x="6580523" y="4558618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1" name="Rectangle 167"/>
            <p:cNvSpPr>
              <a:spLocks noChangeArrowheads="1"/>
            </p:cNvSpPr>
            <p:nvPr/>
          </p:nvSpPr>
          <p:spPr bwMode="auto">
            <a:xfrm>
              <a:off x="6974223" y="455861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" name="Group 170"/>
            <p:cNvGrpSpPr>
              <a:grpSpLocks/>
            </p:cNvGrpSpPr>
            <p:nvPr/>
          </p:nvGrpSpPr>
          <p:grpSpPr bwMode="auto">
            <a:xfrm>
              <a:off x="7139323" y="4060143"/>
              <a:ext cx="398463" cy="1211262"/>
              <a:chOff x="4495" y="2453"/>
              <a:chExt cx="251" cy="763"/>
            </a:xfrm>
          </p:grpSpPr>
          <p:sp>
            <p:nvSpPr>
              <p:cNvPr id="1192" name="Freeform 168"/>
              <p:cNvSpPr>
                <a:spLocks/>
              </p:cNvSpPr>
              <p:nvPr/>
            </p:nvSpPr>
            <p:spPr bwMode="auto">
              <a:xfrm>
                <a:off x="4495" y="2453"/>
                <a:ext cx="251" cy="763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6008"/>
                  </a:cxn>
                  <a:cxn ang="0">
                    <a:pos x="348" y="6357"/>
                  </a:cxn>
                  <a:cxn ang="0">
                    <a:pos x="1742" y="6357"/>
                  </a:cxn>
                  <a:cxn ang="0">
                    <a:pos x="2090" y="6008"/>
                  </a:cxn>
                  <a:cxn ang="0">
                    <a:pos x="2090" y="348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6357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6008"/>
                    </a:lnTo>
                    <a:cubicBezTo>
                      <a:pt x="0" y="6201"/>
                      <a:pt x="156" y="6357"/>
                      <a:pt x="348" y="6357"/>
                    </a:cubicBezTo>
                    <a:lnTo>
                      <a:pt x="1742" y="6357"/>
                    </a:lnTo>
                    <a:cubicBezTo>
                      <a:pt x="1934" y="6357"/>
                      <a:pt x="2090" y="6201"/>
                      <a:pt x="2090" y="6008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93" name="Freeform 169"/>
              <p:cNvSpPr>
                <a:spLocks/>
              </p:cNvSpPr>
              <p:nvPr/>
            </p:nvSpPr>
            <p:spPr bwMode="auto">
              <a:xfrm>
                <a:off x="4495" y="2453"/>
                <a:ext cx="251" cy="763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6008"/>
                  </a:cxn>
                  <a:cxn ang="0">
                    <a:pos x="348" y="6357"/>
                  </a:cxn>
                  <a:cxn ang="0">
                    <a:pos x="1742" y="6357"/>
                  </a:cxn>
                  <a:cxn ang="0">
                    <a:pos x="2090" y="6008"/>
                  </a:cxn>
                  <a:cxn ang="0">
                    <a:pos x="2090" y="348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6357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6008"/>
                    </a:lnTo>
                    <a:cubicBezTo>
                      <a:pt x="0" y="6201"/>
                      <a:pt x="156" y="6357"/>
                      <a:pt x="348" y="6357"/>
                    </a:cubicBezTo>
                    <a:lnTo>
                      <a:pt x="1742" y="6357"/>
                    </a:lnTo>
                    <a:cubicBezTo>
                      <a:pt x="1934" y="6357"/>
                      <a:pt x="2090" y="6201"/>
                      <a:pt x="2090" y="6008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195" name="Rectangle 171"/>
            <p:cNvSpPr>
              <a:spLocks noChangeArrowheads="1"/>
            </p:cNvSpPr>
            <p:nvPr/>
          </p:nvSpPr>
          <p:spPr bwMode="auto">
            <a:xfrm>
              <a:off x="7147260" y="44728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6" name="Rectangle 172"/>
            <p:cNvSpPr>
              <a:spLocks noChangeArrowheads="1"/>
            </p:cNvSpPr>
            <p:nvPr/>
          </p:nvSpPr>
          <p:spPr bwMode="auto">
            <a:xfrm>
              <a:off x="7169485" y="4472893"/>
              <a:ext cx="3921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Desktop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7" name="Rectangle 173"/>
            <p:cNvSpPr>
              <a:spLocks noChangeArrowheads="1"/>
            </p:cNvSpPr>
            <p:nvPr/>
          </p:nvSpPr>
          <p:spPr bwMode="auto">
            <a:xfrm>
              <a:off x="7509210" y="44728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8" name="Rectangle 174"/>
            <p:cNvSpPr>
              <a:spLocks noChangeArrowheads="1"/>
            </p:cNvSpPr>
            <p:nvPr/>
          </p:nvSpPr>
          <p:spPr bwMode="auto">
            <a:xfrm>
              <a:off x="7147260" y="4596718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9" name="Rectangle 175"/>
            <p:cNvSpPr>
              <a:spLocks noChangeArrowheads="1"/>
            </p:cNvSpPr>
            <p:nvPr/>
          </p:nvSpPr>
          <p:spPr bwMode="auto">
            <a:xfrm>
              <a:off x="7261560" y="4596718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0" name="Rectangle 176"/>
            <p:cNvSpPr>
              <a:spLocks noChangeArrowheads="1"/>
            </p:cNvSpPr>
            <p:nvPr/>
          </p:nvSpPr>
          <p:spPr bwMode="auto">
            <a:xfrm>
              <a:off x="7315535" y="4596718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Rectangle 177"/>
            <p:cNvSpPr>
              <a:spLocks noChangeArrowheads="1"/>
            </p:cNvSpPr>
            <p:nvPr/>
          </p:nvSpPr>
          <p:spPr bwMode="auto">
            <a:xfrm>
              <a:off x="7429835" y="459671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2" name="Rectangle 178"/>
            <p:cNvSpPr>
              <a:spLocks noChangeArrowheads="1"/>
            </p:cNvSpPr>
            <p:nvPr/>
          </p:nvSpPr>
          <p:spPr bwMode="auto">
            <a:xfrm>
              <a:off x="7147260" y="4722130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Rectangle 179"/>
            <p:cNvSpPr>
              <a:spLocks noChangeArrowheads="1"/>
            </p:cNvSpPr>
            <p:nvPr/>
          </p:nvSpPr>
          <p:spPr bwMode="auto">
            <a:xfrm>
              <a:off x="7539373" y="472213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4" name="Freeform 190"/>
            <p:cNvSpPr>
              <a:spLocks noEditPoints="1"/>
            </p:cNvSpPr>
            <p:nvPr/>
          </p:nvSpPr>
          <p:spPr bwMode="auto">
            <a:xfrm>
              <a:off x="6721810" y="2863168"/>
              <a:ext cx="76200" cy="30638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161"/>
                </a:cxn>
                <a:cxn ang="0">
                  <a:pos x="20" y="161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4" y="161"/>
                </a:cxn>
                <a:cxn ang="0">
                  <a:pos x="48" y="145"/>
                </a:cxn>
                <a:cxn ang="0">
                  <a:pos x="24" y="193"/>
                </a:cxn>
                <a:cxn ang="0">
                  <a:pos x="0" y="145"/>
                </a:cxn>
                <a:cxn ang="0">
                  <a:pos x="24" y="161"/>
                </a:cxn>
              </a:cxnLst>
              <a:rect l="0" t="0" r="r" b="b"/>
              <a:pathLst>
                <a:path w="48" h="193">
                  <a:moveTo>
                    <a:pt x="28" y="0"/>
                  </a:moveTo>
                  <a:lnTo>
                    <a:pt x="28" y="161"/>
                  </a:lnTo>
                  <a:lnTo>
                    <a:pt x="20" y="161"/>
                  </a:lnTo>
                  <a:lnTo>
                    <a:pt x="20" y="0"/>
                  </a:lnTo>
                  <a:lnTo>
                    <a:pt x="28" y="0"/>
                  </a:lnTo>
                  <a:close/>
                  <a:moveTo>
                    <a:pt x="24" y="161"/>
                  </a:moveTo>
                  <a:lnTo>
                    <a:pt x="48" y="145"/>
                  </a:lnTo>
                  <a:lnTo>
                    <a:pt x="24" y="193"/>
                  </a:lnTo>
                  <a:lnTo>
                    <a:pt x="0" y="145"/>
                  </a:lnTo>
                  <a:lnTo>
                    <a:pt x="24" y="16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5" name="Freeform 191"/>
            <p:cNvSpPr>
              <a:spLocks noEditPoints="1"/>
            </p:cNvSpPr>
            <p:nvPr/>
          </p:nvSpPr>
          <p:spPr bwMode="auto">
            <a:xfrm>
              <a:off x="6193173" y="3752168"/>
              <a:ext cx="392113" cy="314325"/>
            </a:xfrm>
            <a:custGeom>
              <a:avLst/>
              <a:gdLst/>
              <a:ahLst/>
              <a:cxnLst>
                <a:cxn ang="0">
                  <a:pos x="247" y="6"/>
                </a:cxn>
                <a:cxn ang="0">
                  <a:pos x="27" y="182"/>
                </a:cxn>
                <a:cxn ang="0">
                  <a:pos x="23" y="175"/>
                </a:cxn>
                <a:cxn ang="0">
                  <a:pos x="242" y="0"/>
                </a:cxn>
                <a:cxn ang="0">
                  <a:pos x="247" y="6"/>
                </a:cxn>
                <a:cxn ang="0">
                  <a:pos x="25" y="178"/>
                </a:cxn>
                <a:cxn ang="0">
                  <a:pos x="52" y="187"/>
                </a:cxn>
                <a:cxn ang="0">
                  <a:pos x="0" y="198"/>
                </a:cxn>
                <a:cxn ang="0">
                  <a:pos x="22" y="150"/>
                </a:cxn>
                <a:cxn ang="0">
                  <a:pos x="25" y="178"/>
                </a:cxn>
              </a:cxnLst>
              <a:rect l="0" t="0" r="r" b="b"/>
              <a:pathLst>
                <a:path w="247" h="198">
                  <a:moveTo>
                    <a:pt x="247" y="6"/>
                  </a:moveTo>
                  <a:lnTo>
                    <a:pt x="27" y="182"/>
                  </a:lnTo>
                  <a:lnTo>
                    <a:pt x="23" y="175"/>
                  </a:lnTo>
                  <a:lnTo>
                    <a:pt x="242" y="0"/>
                  </a:lnTo>
                  <a:lnTo>
                    <a:pt x="247" y="6"/>
                  </a:lnTo>
                  <a:close/>
                  <a:moveTo>
                    <a:pt x="25" y="178"/>
                  </a:moveTo>
                  <a:lnTo>
                    <a:pt x="52" y="187"/>
                  </a:lnTo>
                  <a:lnTo>
                    <a:pt x="0" y="198"/>
                  </a:lnTo>
                  <a:lnTo>
                    <a:pt x="22" y="150"/>
                  </a:lnTo>
                  <a:lnTo>
                    <a:pt x="25" y="17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6" name="Freeform 192"/>
            <p:cNvSpPr>
              <a:spLocks noEditPoints="1"/>
            </p:cNvSpPr>
            <p:nvPr/>
          </p:nvSpPr>
          <p:spPr bwMode="auto">
            <a:xfrm>
              <a:off x="6721810" y="3771218"/>
              <a:ext cx="76200" cy="30797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162"/>
                </a:cxn>
                <a:cxn ang="0">
                  <a:pos x="20" y="162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4" y="162"/>
                </a:cxn>
                <a:cxn ang="0">
                  <a:pos x="48" y="146"/>
                </a:cxn>
                <a:cxn ang="0">
                  <a:pos x="24" y="194"/>
                </a:cxn>
                <a:cxn ang="0">
                  <a:pos x="0" y="146"/>
                </a:cxn>
                <a:cxn ang="0">
                  <a:pos x="24" y="162"/>
                </a:cxn>
              </a:cxnLst>
              <a:rect l="0" t="0" r="r" b="b"/>
              <a:pathLst>
                <a:path w="48" h="194">
                  <a:moveTo>
                    <a:pt x="28" y="0"/>
                  </a:moveTo>
                  <a:lnTo>
                    <a:pt x="28" y="162"/>
                  </a:lnTo>
                  <a:lnTo>
                    <a:pt x="20" y="162"/>
                  </a:lnTo>
                  <a:lnTo>
                    <a:pt x="20" y="0"/>
                  </a:lnTo>
                  <a:lnTo>
                    <a:pt x="28" y="0"/>
                  </a:lnTo>
                  <a:close/>
                  <a:moveTo>
                    <a:pt x="24" y="162"/>
                  </a:moveTo>
                  <a:lnTo>
                    <a:pt x="48" y="146"/>
                  </a:lnTo>
                  <a:lnTo>
                    <a:pt x="24" y="194"/>
                  </a:lnTo>
                  <a:lnTo>
                    <a:pt x="0" y="146"/>
                  </a:lnTo>
                  <a:lnTo>
                    <a:pt x="24" y="16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7" name="Freeform 193"/>
            <p:cNvSpPr>
              <a:spLocks noEditPoints="1"/>
            </p:cNvSpPr>
            <p:nvPr/>
          </p:nvSpPr>
          <p:spPr bwMode="auto">
            <a:xfrm>
              <a:off x="6947235" y="3748993"/>
              <a:ext cx="409575" cy="3143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5" y="176"/>
                </a:cxn>
                <a:cxn ang="0">
                  <a:pos x="230" y="182"/>
                </a:cxn>
                <a:cxn ang="0">
                  <a:pos x="0" y="6"/>
                </a:cxn>
                <a:cxn ang="0">
                  <a:pos x="5" y="0"/>
                </a:cxn>
                <a:cxn ang="0">
                  <a:pos x="233" y="179"/>
                </a:cxn>
                <a:cxn ang="0">
                  <a:pos x="235" y="150"/>
                </a:cxn>
                <a:cxn ang="0">
                  <a:pos x="258" y="198"/>
                </a:cxn>
                <a:cxn ang="0">
                  <a:pos x="206" y="188"/>
                </a:cxn>
                <a:cxn ang="0">
                  <a:pos x="233" y="179"/>
                </a:cxn>
              </a:cxnLst>
              <a:rect l="0" t="0" r="r" b="b"/>
              <a:pathLst>
                <a:path w="258" h="198">
                  <a:moveTo>
                    <a:pt x="5" y="0"/>
                  </a:moveTo>
                  <a:lnTo>
                    <a:pt x="235" y="176"/>
                  </a:lnTo>
                  <a:lnTo>
                    <a:pt x="230" y="182"/>
                  </a:lnTo>
                  <a:lnTo>
                    <a:pt x="0" y="6"/>
                  </a:lnTo>
                  <a:lnTo>
                    <a:pt x="5" y="0"/>
                  </a:lnTo>
                  <a:close/>
                  <a:moveTo>
                    <a:pt x="233" y="179"/>
                  </a:moveTo>
                  <a:lnTo>
                    <a:pt x="235" y="150"/>
                  </a:lnTo>
                  <a:lnTo>
                    <a:pt x="258" y="198"/>
                  </a:lnTo>
                  <a:lnTo>
                    <a:pt x="206" y="188"/>
                  </a:lnTo>
                  <a:lnTo>
                    <a:pt x="233" y="179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20" name="Group 200"/>
            <p:cNvGrpSpPr>
              <a:grpSpLocks/>
            </p:cNvGrpSpPr>
            <p:nvPr/>
          </p:nvGrpSpPr>
          <p:grpSpPr bwMode="auto">
            <a:xfrm>
              <a:off x="6031248" y="4066493"/>
              <a:ext cx="396875" cy="622300"/>
              <a:chOff x="3797" y="2457"/>
              <a:chExt cx="250" cy="392"/>
            </a:xfrm>
          </p:grpSpPr>
          <p:sp>
            <p:nvSpPr>
              <p:cNvPr id="1222" name="Freeform 198"/>
              <p:cNvSpPr>
                <a:spLocks/>
              </p:cNvSpPr>
              <p:nvPr/>
            </p:nvSpPr>
            <p:spPr bwMode="auto">
              <a:xfrm>
                <a:off x="3797" y="2457"/>
                <a:ext cx="250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2911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1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2911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1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23" name="Freeform 199"/>
              <p:cNvSpPr>
                <a:spLocks/>
              </p:cNvSpPr>
              <p:nvPr/>
            </p:nvSpPr>
            <p:spPr bwMode="auto">
              <a:xfrm>
                <a:off x="3797" y="2457"/>
                <a:ext cx="250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2911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1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2911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1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225" name="Rectangle 201"/>
            <p:cNvSpPr>
              <a:spLocks noChangeArrowheads="1"/>
            </p:cNvSpPr>
            <p:nvPr/>
          </p:nvSpPr>
          <p:spPr bwMode="auto">
            <a:xfrm>
              <a:off x="6029660" y="41236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6" name="Rectangle 202"/>
            <p:cNvSpPr>
              <a:spLocks noChangeArrowheads="1"/>
            </p:cNvSpPr>
            <p:nvPr/>
          </p:nvSpPr>
          <p:spPr bwMode="auto">
            <a:xfrm>
              <a:off x="6051885" y="4123643"/>
              <a:ext cx="1381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7" name="Rectangle 203"/>
            <p:cNvSpPr>
              <a:spLocks noChangeArrowheads="1"/>
            </p:cNvSpPr>
            <p:nvPr/>
          </p:nvSpPr>
          <p:spPr bwMode="auto">
            <a:xfrm>
              <a:off x="6139198" y="4123643"/>
              <a:ext cx="8413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8" name="Rectangle 204"/>
            <p:cNvSpPr>
              <a:spLocks noChangeArrowheads="1"/>
            </p:cNvSpPr>
            <p:nvPr/>
          </p:nvSpPr>
          <p:spPr bwMode="auto">
            <a:xfrm>
              <a:off x="6170948" y="4123643"/>
              <a:ext cx="3794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touch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9" name="Rectangle 205"/>
            <p:cNvSpPr>
              <a:spLocks noChangeArrowheads="1"/>
            </p:cNvSpPr>
            <p:nvPr/>
          </p:nvSpPr>
          <p:spPr bwMode="auto">
            <a:xfrm>
              <a:off x="6501148" y="41236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0" name="Rectangle 206"/>
            <p:cNvSpPr>
              <a:spLocks noChangeArrowheads="1"/>
            </p:cNvSpPr>
            <p:nvPr/>
          </p:nvSpPr>
          <p:spPr bwMode="auto">
            <a:xfrm>
              <a:off x="6029660" y="4249055"/>
              <a:ext cx="11906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1" name="Rectangle 207"/>
            <p:cNvSpPr>
              <a:spLocks noChangeArrowheads="1"/>
            </p:cNvSpPr>
            <p:nvPr/>
          </p:nvSpPr>
          <p:spPr bwMode="auto">
            <a:xfrm>
              <a:off x="6097923" y="4249055"/>
              <a:ext cx="4953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Phone   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2" name="Rectangle 208"/>
            <p:cNvSpPr>
              <a:spLocks noChangeArrowheads="1"/>
            </p:cNvSpPr>
            <p:nvPr/>
          </p:nvSpPr>
          <p:spPr bwMode="auto">
            <a:xfrm>
              <a:off x="6545598" y="42490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3" name="Rectangle 209"/>
            <p:cNvSpPr>
              <a:spLocks noChangeArrowheads="1"/>
            </p:cNvSpPr>
            <p:nvPr/>
          </p:nvSpPr>
          <p:spPr bwMode="auto">
            <a:xfrm>
              <a:off x="6029660" y="4372880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4" name="Rectangle 210"/>
            <p:cNvSpPr>
              <a:spLocks noChangeArrowheads="1"/>
            </p:cNvSpPr>
            <p:nvPr/>
          </p:nvSpPr>
          <p:spPr bwMode="auto">
            <a:xfrm>
              <a:off x="6143960" y="4372880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5" name="Rectangle 211"/>
            <p:cNvSpPr>
              <a:spLocks noChangeArrowheads="1"/>
            </p:cNvSpPr>
            <p:nvPr/>
          </p:nvSpPr>
          <p:spPr bwMode="auto">
            <a:xfrm>
              <a:off x="6197935" y="4372880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6" name="Rectangle 212"/>
            <p:cNvSpPr>
              <a:spLocks noChangeArrowheads="1"/>
            </p:cNvSpPr>
            <p:nvPr/>
          </p:nvSpPr>
          <p:spPr bwMode="auto">
            <a:xfrm>
              <a:off x="6312235" y="437288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7" name="Rectangle 213"/>
            <p:cNvSpPr>
              <a:spLocks noChangeArrowheads="1"/>
            </p:cNvSpPr>
            <p:nvPr/>
          </p:nvSpPr>
          <p:spPr bwMode="auto">
            <a:xfrm>
              <a:off x="6029660" y="4498293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8" name="Rectangle 214"/>
            <p:cNvSpPr>
              <a:spLocks noChangeArrowheads="1"/>
            </p:cNvSpPr>
            <p:nvPr/>
          </p:nvSpPr>
          <p:spPr bwMode="auto">
            <a:xfrm>
              <a:off x="6423360" y="44982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1" name="Group 325"/>
            <p:cNvGrpSpPr>
              <a:grpSpLocks/>
            </p:cNvGrpSpPr>
            <p:nvPr/>
          </p:nvGrpSpPr>
          <p:grpSpPr bwMode="auto">
            <a:xfrm>
              <a:off x="6566235" y="3158443"/>
              <a:ext cx="398463" cy="620712"/>
              <a:chOff x="4134" y="1885"/>
              <a:chExt cx="251" cy="391"/>
            </a:xfrm>
          </p:grpSpPr>
          <p:sp>
            <p:nvSpPr>
              <p:cNvPr id="1347" name="Freeform 323"/>
              <p:cNvSpPr>
                <a:spLocks/>
              </p:cNvSpPr>
              <p:nvPr/>
            </p:nvSpPr>
            <p:spPr bwMode="auto">
              <a:xfrm>
                <a:off x="4134" y="1885"/>
                <a:ext cx="251" cy="39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2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2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48" name="Freeform 324"/>
              <p:cNvSpPr>
                <a:spLocks/>
              </p:cNvSpPr>
              <p:nvPr/>
            </p:nvSpPr>
            <p:spPr bwMode="auto">
              <a:xfrm>
                <a:off x="4134" y="1885"/>
                <a:ext cx="251" cy="391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9"/>
                  </a:cxn>
                  <a:cxn ang="0">
                    <a:pos x="0" y="2912"/>
                  </a:cxn>
                  <a:cxn ang="0">
                    <a:pos x="348" y="3260"/>
                  </a:cxn>
                  <a:cxn ang="0">
                    <a:pos x="1742" y="3260"/>
                  </a:cxn>
                  <a:cxn ang="0">
                    <a:pos x="2090" y="2912"/>
                  </a:cxn>
                  <a:cxn ang="0">
                    <a:pos x="2090" y="349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9"/>
                    </a:cubicBezTo>
                    <a:lnTo>
                      <a:pt x="0" y="2912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2" y="3260"/>
                    </a:lnTo>
                    <a:cubicBezTo>
                      <a:pt x="1934" y="3260"/>
                      <a:pt x="2090" y="3104"/>
                      <a:pt x="2090" y="2912"/>
                    </a:cubicBezTo>
                    <a:lnTo>
                      <a:pt x="2090" y="349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50" name="Rectangle 326"/>
            <p:cNvSpPr>
              <a:spLocks noChangeArrowheads="1"/>
            </p:cNvSpPr>
            <p:nvPr/>
          </p:nvSpPr>
          <p:spPr bwMode="auto">
            <a:xfrm>
              <a:off x="6566235" y="3298143"/>
              <a:ext cx="1397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1" name="Rectangle 327"/>
            <p:cNvSpPr>
              <a:spLocks noChangeArrowheads="1"/>
            </p:cNvSpPr>
            <p:nvPr/>
          </p:nvSpPr>
          <p:spPr bwMode="auto">
            <a:xfrm>
              <a:off x="6656723" y="32981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2" name="Rectangle 328"/>
            <p:cNvSpPr>
              <a:spLocks noChangeArrowheads="1"/>
            </p:cNvSpPr>
            <p:nvPr/>
          </p:nvSpPr>
          <p:spPr bwMode="auto">
            <a:xfrm>
              <a:off x="6680535" y="3298143"/>
              <a:ext cx="22225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3" name="Rectangle 329"/>
            <p:cNvSpPr>
              <a:spLocks noChangeArrowheads="1"/>
            </p:cNvSpPr>
            <p:nvPr/>
          </p:nvSpPr>
          <p:spPr bwMode="auto">
            <a:xfrm>
              <a:off x="6853573" y="32981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4" name="Rectangle 330"/>
            <p:cNvSpPr>
              <a:spLocks noChangeArrowheads="1"/>
            </p:cNvSpPr>
            <p:nvPr/>
          </p:nvSpPr>
          <p:spPr bwMode="auto">
            <a:xfrm>
              <a:off x="6566235" y="3423555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5" name="Rectangle 331"/>
            <p:cNvSpPr>
              <a:spLocks noChangeArrowheads="1"/>
            </p:cNvSpPr>
            <p:nvPr/>
          </p:nvSpPr>
          <p:spPr bwMode="auto">
            <a:xfrm>
              <a:off x="6959935" y="34235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9" name="Rectangle 335"/>
            <p:cNvSpPr>
              <a:spLocks noChangeArrowheads="1"/>
            </p:cNvSpPr>
            <p:nvPr/>
          </p:nvSpPr>
          <p:spPr bwMode="auto">
            <a:xfrm>
              <a:off x="6580523" y="4309380"/>
              <a:ext cx="9525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0" name="Rectangle 336"/>
            <p:cNvSpPr>
              <a:spLocks noChangeArrowheads="1"/>
            </p:cNvSpPr>
            <p:nvPr/>
          </p:nvSpPr>
          <p:spPr bwMode="auto">
            <a:xfrm>
              <a:off x="6626560" y="4309380"/>
              <a:ext cx="11906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" name="Rectangle 337"/>
            <p:cNvSpPr>
              <a:spLocks noChangeArrowheads="1"/>
            </p:cNvSpPr>
            <p:nvPr/>
          </p:nvSpPr>
          <p:spPr bwMode="auto">
            <a:xfrm>
              <a:off x="6516216" y="4257092"/>
              <a:ext cx="578685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800" dirty="0" err="1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Multimodal</a:t>
              </a:r>
              <a:r>
                <a:rPr kumimoji="0" lang="it-I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" name="Rectangle 338"/>
            <p:cNvSpPr>
              <a:spLocks noChangeArrowheads="1"/>
            </p:cNvSpPr>
            <p:nvPr/>
          </p:nvSpPr>
          <p:spPr bwMode="auto">
            <a:xfrm>
              <a:off x="6961523" y="430938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3" name="Rectangle 339"/>
            <p:cNvSpPr>
              <a:spLocks noChangeArrowheads="1"/>
            </p:cNvSpPr>
            <p:nvPr/>
          </p:nvSpPr>
          <p:spPr bwMode="auto">
            <a:xfrm>
              <a:off x="6580523" y="4433205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4" name="Rectangle 340"/>
            <p:cNvSpPr>
              <a:spLocks noChangeArrowheads="1"/>
            </p:cNvSpPr>
            <p:nvPr/>
          </p:nvSpPr>
          <p:spPr bwMode="auto">
            <a:xfrm>
              <a:off x="6694823" y="4433205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5" name="Rectangle 341"/>
            <p:cNvSpPr>
              <a:spLocks noChangeArrowheads="1"/>
            </p:cNvSpPr>
            <p:nvPr/>
          </p:nvSpPr>
          <p:spPr bwMode="auto">
            <a:xfrm>
              <a:off x="6750385" y="4433205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6" name="Rectangle 342"/>
            <p:cNvSpPr>
              <a:spLocks noChangeArrowheads="1"/>
            </p:cNvSpPr>
            <p:nvPr/>
          </p:nvSpPr>
          <p:spPr bwMode="auto">
            <a:xfrm>
              <a:off x="6864685" y="443320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7" name="Rectangle 343"/>
            <p:cNvSpPr>
              <a:spLocks noChangeArrowheads="1"/>
            </p:cNvSpPr>
            <p:nvPr/>
          </p:nvSpPr>
          <p:spPr bwMode="auto">
            <a:xfrm>
              <a:off x="6580523" y="4558618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8" name="Rectangle 344"/>
            <p:cNvSpPr>
              <a:spLocks noChangeArrowheads="1"/>
            </p:cNvSpPr>
            <p:nvPr/>
          </p:nvSpPr>
          <p:spPr bwMode="auto">
            <a:xfrm>
              <a:off x="6974223" y="455861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3" name="Group 347"/>
            <p:cNvGrpSpPr>
              <a:grpSpLocks/>
            </p:cNvGrpSpPr>
            <p:nvPr/>
          </p:nvGrpSpPr>
          <p:grpSpPr bwMode="auto">
            <a:xfrm>
              <a:off x="7139323" y="4060143"/>
              <a:ext cx="398463" cy="1211262"/>
              <a:chOff x="4495" y="2453"/>
              <a:chExt cx="251" cy="763"/>
            </a:xfrm>
          </p:grpSpPr>
          <p:sp>
            <p:nvSpPr>
              <p:cNvPr id="1369" name="Freeform 345"/>
              <p:cNvSpPr>
                <a:spLocks/>
              </p:cNvSpPr>
              <p:nvPr/>
            </p:nvSpPr>
            <p:spPr bwMode="auto">
              <a:xfrm>
                <a:off x="4495" y="2453"/>
                <a:ext cx="251" cy="763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6008"/>
                  </a:cxn>
                  <a:cxn ang="0">
                    <a:pos x="348" y="6357"/>
                  </a:cxn>
                  <a:cxn ang="0">
                    <a:pos x="1742" y="6357"/>
                  </a:cxn>
                  <a:cxn ang="0">
                    <a:pos x="2090" y="6008"/>
                  </a:cxn>
                  <a:cxn ang="0">
                    <a:pos x="2090" y="348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6357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6008"/>
                    </a:lnTo>
                    <a:cubicBezTo>
                      <a:pt x="0" y="6201"/>
                      <a:pt x="156" y="6357"/>
                      <a:pt x="348" y="6357"/>
                    </a:cubicBezTo>
                    <a:lnTo>
                      <a:pt x="1742" y="6357"/>
                    </a:lnTo>
                    <a:cubicBezTo>
                      <a:pt x="1934" y="6357"/>
                      <a:pt x="2090" y="6201"/>
                      <a:pt x="2090" y="6008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70" name="Freeform 346"/>
              <p:cNvSpPr>
                <a:spLocks/>
              </p:cNvSpPr>
              <p:nvPr/>
            </p:nvSpPr>
            <p:spPr bwMode="auto">
              <a:xfrm>
                <a:off x="4495" y="2453"/>
                <a:ext cx="251" cy="763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6008"/>
                  </a:cxn>
                  <a:cxn ang="0">
                    <a:pos x="348" y="6357"/>
                  </a:cxn>
                  <a:cxn ang="0">
                    <a:pos x="1742" y="6357"/>
                  </a:cxn>
                  <a:cxn ang="0">
                    <a:pos x="2090" y="6008"/>
                  </a:cxn>
                  <a:cxn ang="0">
                    <a:pos x="2090" y="348"/>
                  </a:cxn>
                  <a:cxn ang="0">
                    <a:pos x="1742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6357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6008"/>
                    </a:lnTo>
                    <a:cubicBezTo>
                      <a:pt x="0" y="6201"/>
                      <a:pt x="156" y="6357"/>
                      <a:pt x="348" y="6357"/>
                    </a:cubicBezTo>
                    <a:lnTo>
                      <a:pt x="1742" y="6357"/>
                    </a:lnTo>
                    <a:cubicBezTo>
                      <a:pt x="1934" y="6357"/>
                      <a:pt x="2090" y="6201"/>
                      <a:pt x="2090" y="6008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2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372" name="Rectangle 348"/>
            <p:cNvSpPr>
              <a:spLocks noChangeArrowheads="1"/>
            </p:cNvSpPr>
            <p:nvPr/>
          </p:nvSpPr>
          <p:spPr bwMode="auto">
            <a:xfrm>
              <a:off x="7147260" y="44728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3" name="Rectangle 349"/>
            <p:cNvSpPr>
              <a:spLocks noChangeArrowheads="1"/>
            </p:cNvSpPr>
            <p:nvPr/>
          </p:nvSpPr>
          <p:spPr bwMode="auto">
            <a:xfrm>
              <a:off x="7169485" y="4472893"/>
              <a:ext cx="3921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Desktop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4" name="Rectangle 350"/>
            <p:cNvSpPr>
              <a:spLocks noChangeArrowheads="1"/>
            </p:cNvSpPr>
            <p:nvPr/>
          </p:nvSpPr>
          <p:spPr bwMode="auto">
            <a:xfrm>
              <a:off x="7509210" y="44728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5" name="Rectangle 351"/>
            <p:cNvSpPr>
              <a:spLocks noChangeArrowheads="1"/>
            </p:cNvSpPr>
            <p:nvPr/>
          </p:nvSpPr>
          <p:spPr bwMode="auto">
            <a:xfrm>
              <a:off x="7147260" y="4596718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6" name="Rectangle 352"/>
            <p:cNvSpPr>
              <a:spLocks noChangeArrowheads="1"/>
            </p:cNvSpPr>
            <p:nvPr/>
          </p:nvSpPr>
          <p:spPr bwMode="auto">
            <a:xfrm>
              <a:off x="7261560" y="4596718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7" name="Rectangle 353"/>
            <p:cNvSpPr>
              <a:spLocks noChangeArrowheads="1"/>
            </p:cNvSpPr>
            <p:nvPr/>
          </p:nvSpPr>
          <p:spPr bwMode="auto">
            <a:xfrm>
              <a:off x="7315535" y="4596718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8" name="Rectangle 354"/>
            <p:cNvSpPr>
              <a:spLocks noChangeArrowheads="1"/>
            </p:cNvSpPr>
            <p:nvPr/>
          </p:nvSpPr>
          <p:spPr bwMode="auto">
            <a:xfrm>
              <a:off x="7429835" y="4596718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9" name="Rectangle 355"/>
            <p:cNvSpPr>
              <a:spLocks noChangeArrowheads="1"/>
            </p:cNvSpPr>
            <p:nvPr/>
          </p:nvSpPr>
          <p:spPr bwMode="auto">
            <a:xfrm>
              <a:off x="7147260" y="4722130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0" name="Rectangle 356"/>
            <p:cNvSpPr>
              <a:spLocks noChangeArrowheads="1"/>
            </p:cNvSpPr>
            <p:nvPr/>
          </p:nvSpPr>
          <p:spPr bwMode="auto">
            <a:xfrm>
              <a:off x="7539373" y="472213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1" name="Freeform 367"/>
            <p:cNvSpPr>
              <a:spLocks noEditPoints="1"/>
            </p:cNvSpPr>
            <p:nvPr/>
          </p:nvSpPr>
          <p:spPr bwMode="auto">
            <a:xfrm>
              <a:off x="6721810" y="2863168"/>
              <a:ext cx="76200" cy="30638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161"/>
                </a:cxn>
                <a:cxn ang="0">
                  <a:pos x="20" y="161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4" y="161"/>
                </a:cxn>
                <a:cxn ang="0">
                  <a:pos x="48" y="145"/>
                </a:cxn>
                <a:cxn ang="0">
                  <a:pos x="24" y="193"/>
                </a:cxn>
                <a:cxn ang="0">
                  <a:pos x="0" y="145"/>
                </a:cxn>
                <a:cxn ang="0">
                  <a:pos x="24" y="161"/>
                </a:cxn>
              </a:cxnLst>
              <a:rect l="0" t="0" r="r" b="b"/>
              <a:pathLst>
                <a:path w="48" h="193">
                  <a:moveTo>
                    <a:pt x="28" y="0"/>
                  </a:moveTo>
                  <a:lnTo>
                    <a:pt x="28" y="161"/>
                  </a:lnTo>
                  <a:lnTo>
                    <a:pt x="20" y="161"/>
                  </a:lnTo>
                  <a:lnTo>
                    <a:pt x="20" y="0"/>
                  </a:lnTo>
                  <a:lnTo>
                    <a:pt x="28" y="0"/>
                  </a:lnTo>
                  <a:close/>
                  <a:moveTo>
                    <a:pt x="24" y="161"/>
                  </a:moveTo>
                  <a:lnTo>
                    <a:pt x="48" y="145"/>
                  </a:lnTo>
                  <a:lnTo>
                    <a:pt x="24" y="193"/>
                  </a:lnTo>
                  <a:lnTo>
                    <a:pt x="0" y="145"/>
                  </a:lnTo>
                  <a:lnTo>
                    <a:pt x="24" y="161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92" name="Freeform 368"/>
            <p:cNvSpPr>
              <a:spLocks noEditPoints="1"/>
            </p:cNvSpPr>
            <p:nvPr/>
          </p:nvSpPr>
          <p:spPr bwMode="auto">
            <a:xfrm>
              <a:off x="6193173" y="3752168"/>
              <a:ext cx="392113" cy="314325"/>
            </a:xfrm>
            <a:custGeom>
              <a:avLst/>
              <a:gdLst/>
              <a:ahLst/>
              <a:cxnLst>
                <a:cxn ang="0">
                  <a:pos x="247" y="6"/>
                </a:cxn>
                <a:cxn ang="0">
                  <a:pos x="27" y="182"/>
                </a:cxn>
                <a:cxn ang="0">
                  <a:pos x="23" y="175"/>
                </a:cxn>
                <a:cxn ang="0">
                  <a:pos x="242" y="0"/>
                </a:cxn>
                <a:cxn ang="0">
                  <a:pos x="247" y="6"/>
                </a:cxn>
                <a:cxn ang="0">
                  <a:pos x="25" y="178"/>
                </a:cxn>
                <a:cxn ang="0">
                  <a:pos x="52" y="187"/>
                </a:cxn>
                <a:cxn ang="0">
                  <a:pos x="0" y="198"/>
                </a:cxn>
                <a:cxn ang="0">
                  <a:pos x="22" y="150"/>
                </a:cxn>
                <a:cxn ang="0">
                  <a:pos x="25" y="178"/>
                </a:cxn>
              </a:cxnLst>
              <a:rect l="0" t="0" r="r" b="b"/>
              <a:pathLst>
                <a:path w="247" h="198">
                  <a:moveTo>
                    <a:pt x="247" y="6"/>
                  </a:moveTo>
                  <a:lnTo>
                    <a:pt x="27" y="182"/>
                  </a:lnTo>
                  <a:lnTo>
                    <a:pt x="23" y="175"/>
                  </a:lnTo>
                  <a:lnTo>
                    <a:pt x="242" y="0"/>
                  </a:lnTo>
                  <a:lnTo>
                    <a:pt x="247" y="6"/>
                  </a:lnTo>
                  <a:close/>
                  <a:moveTo>
                    <a:pt x="25" y="178"/>
                  </a:moveTo>
                  <a:lnTo>
                    <a:pt x="52" y="187"/>
                  </a:lnTo>
                  <a:lnTo>
                    <a:pt x="0" y="198"/>
                  </a:lnTo>
                  <a:lnTo>
                    <a:pt x="22" y="150"/>
                  </a:lnTo>
                  <a:lnTo>
                    <a:pt x="25" y="17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93" name="Freeform 369"/>
            <p:cNvSpPr>
              <a:spLocks noEditPoints="1"/>
            </p:cNvSpPr>
            <p:nvPr/>
          </p:nvSpPr>
          <p:spPr bwMode="auto">
            <a:xfrm>
              <a:off x="6721810" y="3771218"/>
              <a:ext cx="76200" cy="30797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162"/>
                </a:cxn>
                <a:cxn ang="0">
                  <a:pos x="20" y="162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24" y="162"/>
                </a:cxn>
                <a:cxn ang="0">
                  <a:pos x="48" y="146"/>
                </a:cxn>
                <a:cxn ang="0">
                  <a:pos x="24" y="194"/>
                </a:cxn>
                <a:cxn ang="0">
                  <a:pos x="0" y="146"/>
                </a:cxn>
                <a:cxn ang="0">
                  <a:pos x="24" y="162"/>
                </a:cxn>
              </a:cxnLst>
              <a:rect l="0" t="0" r="r" b="b"/>
              <a:pathLst>
                <a:path w="48" h="194">
                  <a:moveTo>
                    <a:pt x="28" y="0"/>
                  </a:moveTo>
                  <a:lnTo>
                    <a:pt x="28" y="162"/>
                  </a:lnTo>
                  <a:lnTo>
                    <a:pt x="20" y="162"/>
                  </a:lnTo>
                  <a:lnTo>
                    <a:pt x="20" y="0"/>
                  </a:lnTo>
                  <a:lnTo>
                    <a:pt x="28" y="0"/>
                  </a:lnTo>
                  <a:close/>
                  <a:moveTo>
                    <a:pt x="24" y="162"/>
                  </a:moveTo>
                  <a:lnTo>
                    <a:pt x="48" y="146"/>
                  </a:lnTo>
                  <a:lnTo>
                    <a:pt x="24" y="194"/>
                  </a:lnTo>
                  <a:lnTo>
                    <a:pt x="0" y="146"/>
                  </a:lnTo>
                  <a:lnTo>
                    <a:pt x="24" y="162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94" name="Freeform 370"/>
            <p:cNvSpPr>
              <a:spLocks noEditPoints="1"/>
            </p:cNvSpPr>
            <p:nvPr/>
          </p:nvSpPr>
          <p:spPr bwMode="auto">
            <a:xfrm>
              <a:off x="6947235" y="3748993"/>
              <a:ext cx="409575" cy="31432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35" y="176"/>
                </a:cxn>
                <a:cxn ang="0">
                  <a:pos x="230" y="182"/>
                </a:cxn>
                <a:cxn ang="0">
                  <a:pos x="0" y="6"/>
                </a:cxn>
                <a:cxn ang="0">
                  <a:pos x="5" y="0"/>
                </a:cxn>
                <a:cxn ang="0">
                  <a:pos x="233" y="179"/>
                </a:cxn>
                <a:cxn ang="0">
                  <a:pos x="235" y="150"/>
                </a:cxn>
                <a:cxn ang="0">
                  <a:pos x="258" y="198"/>
                </a:cxn>
                <a:cxn ang="0">
                  <a:pos x="206" y="188"/>
                </a:cxn>
                <a:cxn ang="0">
                  <a:pos x="233" y="179"/>
                </a:cxn>
              </a:cxnLst>
              <a:rect l="0" t="0" r="r" b="b"/>
              <a:pathLst>
                <a:path w="258" h="198">
                  <a:moveTo>
                    <a:pt x="5" y="0"/>
                  </a:moveTo>
                  <a:lnTo>
                    <a:pt x="235" y="176"/>
                  </a:lnTo>
                  <a:lnTo>
                    <a:pt x="230" y="182"/>
                  </a:lnTo>
                  <a:lnTo>
                    <a:pt x="0" y="6"/>
                  </a:lnTo>
                  <a:lnTo>
                    <a:pt x="5" y="0"/>
                  </a:lnTo>
                  <a:close/>
                  <a:moveTo>
                    <a:pt x="233" y="179"/>
                  </a:moveTo>
                  <a:lnTo>
                    <a:pt x="235" y="150"/>
                  </a:lnTo>
                  <a:lnTo>
                    <a:pt x="258" y="198"/>
                  </a:lnTo>
                  <a:lnTo>
                    <a:pt x="206" y="188"/>
                  </a:lnTo>
                  <a:lnTo>
                    <a:pt x="233" y="179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324" name="Group 377"/>
            <p:cNvGrpSpPr>
              <a:grpSpLocks/>
            </p:cNvGrpSpPr>
            <p:nvPr/>
          </p:nvGrpSpPr>
          <p:grpSpPr bwMode="auto">
            <a:xfrm>
              <a:off x="6031248" y="4066493"/>
              <a:ext cx="396875" cy="622300"/>
              <a:chOff x="3797" y="2457"/>
              <a:chExt cx="250" cy="392"/>
            </a:xfrm>
          </p:grpSpPr>
          <p:sp>
            <p:nvSpPr>
              <p:cNvPr id="1399" name="Freeform 375"/>
              <p:cNvSpPr>
                <a:spLocks/>
              </p:cNvSpPr>
              <p:nvPr/>
            </p:nvSpPr>
            <p:spPr bwMode="auto">
              <a:xfrm>
                <a:off x="3797" y="2457"/>
                <a:ext cx="250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2911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1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2911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1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400" name="Freeform 376"/>
              <p:cNvSpPr>
                <a:spLocks/>
              </p:cNvSpPr>
              <p:nvPr/>
            </p:nvSpPr>
            <p:spPr bwMode="auto">
              <a:xfrm>
                <a:off x="3797" y="2457"/>
                <a:ext cx="250" cy="392"/>
              </a:xfrm>
              <a:custGeom>
                <a:avLst/>
                <a:gdLst/>
                <a:ahLst/>
                <a:cxnLst>
                  <a:cxn ang="0">
                    <a:pos x="348" y="0"/>
                  </a:cxn>
                  <a:cxn ang="0">
                    <a:pos x="0" y="348"/>
                  </a:cxn>
                  <a:cxn ang="0">
                    <a:pos x="0" y="2911"/>
                  </a:cxn>
                  <a:cxn ang="0">
                    <a:pos x="348" y="3260"/>
                  </a:cxn>
                  <a:cxn ang="0">
                    <a:pos x="1741" y="3260"/>
                  </a:cxn>
                  <a:cxn ang="0">
                    <a:pos x="2090" y="2911"/>
                  </a:cxn>
                  <a:cxn ang="0">
                    <a:pos x="2090" y="348"/>
                  </a:cxn>
                  <a:cxn ang="0">
                    <a:pos x="1741" y="0"/>
                  </a:cxn>
                  <a:cxn ang="0">
                    <a:pos x="348" y="0"/>
                  </a:cxn>
                </a:cxnLst>
                <a:rect l="0" t="0" r="r" b="b"/>
                <a:pathLst>
                  <a:path w="2090" h="3260">
                    <a:moveTo>
                      <a:pt x="348" y="0"/>
                    </a:moveTo>
                    <a:cubicBezTo>
                      <a:pt x="156" y="0"/>
                      <a:pt x="0" y="156"/>
                      <a:pt x="0" y="348"/>
                    </a:cubicBezTo>
                    <a:lnTo>
                      <a:pt x="0" y="2911"/>
                    </a:lnTo>
                    <a:cubicBezTo>
                      <a:pt x="0" y="3104"/>
                      <a:pt x="156" y="3260"/>
                      <a:pt x="348" y="3260"/>
                    </a:cubicBezTo>
                    <a:lnTo>
                      <a:pt x="1741" y="3260"/>
                    </a:lnTo>
                    <a:cubicBezTo>
                      <a:pt x="1934" y="3260"/>
                      <a:pt x="2090" y="3104"/>
                      <a:pt x="2090" y="2911"/>
                    </a:cubicBezTo>
                    <a:lnTo>
                      <a:pt x="2090" y="348"/>
                    </a:lnTo>
                    <a:cubicBezTo>
                      <a:pt x="2090" y="156"/>
                      <a:pt x="1934" y="0"/>
                      <a:pt x="1741" y="0"/>
                    </a:cubicBezTo>
                    <a:lnTo>
                      <a:pt x="348" y="0"/>
                    </a:lnTo>
                    <a:close/>
                  </a:path>
                </a:pathLst>
              </a:custGeom>
              <a:noFill/>
              <a:ln w="6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  <p:sp>
          <p:nvSpPr>
            <p:cNvPr id="1402" name="Rectangle 378"/>
            <p:cNvSpPr>
              <a:spLocks noChangeArrowheads="1"/>
            </p:cNvSpPr>
            <p:nvPr/>
          </p:nvSpPr>
          <p:spPr bwMode="auto">
            <a:xfrm>
              <a:off x="6029660" y="41236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3" name="Rectangle 379"/>
            <p:cNvSpPr>
              <a:spLocks noChangeArrowheads="1"/>
            </p:cNvSpPr>
            <p:nvPr/>
          </p:nvSpPr>
          <p:spPr bwMode="auto">
            <a:xfrm>
              <a:off x="6051885" y="4123643"/>
              <a:ext cx="1381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4" name="Rectangle 380"/>
            <p:cNvSpPr>
              <a:spLocks noChangeArrowheads="1"/>
            </p:cNvSpPr>
            <p:nvPr/>
          </p:nvSpPr>
          <p:spPr bwMode="auto">
            <a:xfrm>
              <a:off x="6139198" y="4123643"/>
              <a:ext cx="8413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5" name="Rectangle 381"/>
            <p:cNvSpPr>
              <a:spLocks noChangeArrowheads="1"/>
            </p:cNvSpPr>
            <p:nvPr/>
          </p:nvSpPr>
          <p:spPr bwMode="auto">
            <a:xfrm>
              <a:off x="6170948" y="4123643"/>
              <a:ext cx="3794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touch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6" name="Rectangle 382"/>
            <p:cNvSpPr>
              <a:spLocks noChangeArrowheads="1"/>
            </p:cNvSpPr>
            <p:nvPr/>
          </p:nvSpPr>
          <p:spPr bwMode="auto">
            <a:xfrm>
              <a:off x="6501148" y="412364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7" name="Rectangle 383"/>
            <p:cNvSpPr>
              <a:spLocks noChangeArrowheads="1"/>
            </p:cNvSpPr>
            <p:nvPr/>
          </p:nvSpPr>
          <p:spPr bwMode="auto">
            <a:xfrm>
              <a:off x="6029660" y="4249055"/>
              <a:ext cx="11906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8" name="Rectangle 384"/>
            <p:cNvSpPr>
              <a:spLocks noChangeArrowheads="1"/>
            </p:cNvSpPr>
            <p:nvPr/>
          </p:nvSpPr>
          <p:spPr bwMode="auto">
            <a:xfrm>
              <a:off x="6097923" y="4249055"/>
              <a:ext cx="4953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Phone   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9" name="Rectangle 385"/>
            <p:cNvSpPr>
              <a:spLocks noChangeArrowheads="1"/>
            </p:cNvSpPr>
            <p:nvPr/>
          </p:nvSpPr>
          <p:spPr bwMode="auto">
            <a:xfrm>
              <a:off x="6545598" y="4249055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0" name="Rectangle 386"/>
            <p:cNvSpPr>
              <a:spLocks noChangeArrowheads="1"/>
            </p:cNvSpPr>
            <p:nvPr/>
          </p:nvSpPr>
          <p:spPr bwMode="auto">
            <a:xfrm>
              <a:off x="6029660" y="4372880"/>
              <a:ext cx="1635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1" name="Rectangle 387"/>
            <p:cNvSpPr>
              <a:spLocks noChangeArrowheads="1"/>
            </p:cNvSpPr>
            <p:nvPr/>
          </p:nvSpPr>
          <p:spPr bwMode="auto">
            <a:xfrm>
              <a:off x="6143960" y="4372880"/>
              <a:ext cx="104775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2" name="Rectangle 388"/>
            <p:cNvSpPr>
              <a:spLocks noChangeArrowheads="1"/>
            </p:cNvSpPr>
            <p:nvPr/>
          </p:nvSpPr>
          <p:spPr bwMode="auto">
            <a:xfrm>
              <a:off x="6197935" y="4372880"/>
              <a:ext cx="165100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UI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3" name="Rectangle 389"/>
            <p:cNvSpPr>
              <a:spLocks noChangeArrowheads="1"/>
            </p:cNvSpPr>
            <p:nvPr/>
          </p:nvSpPr>
          <p:spPr bwMode="auto">
            <a:xfrm>
              <a:off x="6312235" y="4372880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4" name="Rectangle 390"/>
            <p:cNvSpPr>
              <a:spLocks noChangeArrowheads="1"/>
            </p:cNvSpPr>
            <p:nvPr/>
          </p:nvSpPr>
          <p:spPr bwMode="auto">
            <a:xfrm>
              <a:off x="6029660" y="4498293"/>
              <a:ext cx="446088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Language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5" name="Rectangle 391"/>
            <p:cNvSpPr>
              <a:spLocks noChangeArrowheads="1"/>
            </p:cNvSpPr>
            <p:nvPr/>
          </p:nvSpPr>
          <p:spPr bwMode="auto">
            <a:xfrm>
              <a:off x="6423360" y="4498293"/>
              <a:ext cx="74613" cy="14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0" name="CasellaDiTesto 339"/>
            <p:cNvSpPr txBox="1"/>
            <p:nvPr/>
          </p:nvSpPr>
          <p:spPr>
            <a:xfrm>
              <a:off x="7524328" y="3068960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bg2"/>
                  </a:solidFill>
                </a:rPr>
                <a:t>MARIA</a:t>
              </a:r>
              <a:endParaRPr lang="it-IT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3" name="Gruppo 342"/>
          <p:cNvGrpSpPr/>
          <p:nvPr/>
        </p:nvGrpSpPr>
        <p:grpSpPr>
          <a:xfrm>
            <a:off x="2411760" y="5049180"/>
            <a:ext cx="2974975" cy="1223438"/>
            <a:chOff x="2411760" y="5049180"/>
            <a:chExt cx="2974975" cy="1223438"/>
          </a:xfrm>
        </p:grpSpPr>
        <p:pic>
          <p:nvPicPr>
            <p:cNvPr id="1277" name="Picture 25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11760" y="5474630"/>
              <a:ext cx="1189038" cy="67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83" name="Picture 25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022" y="5465105"/>
              <a:ext cx="874713" cy="487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5" name="Freeform 311"/>
            <p:cNvSpPr>
              <a:spLocks noEditPoints="1"/>
            </p:cNvSpPr>
            <p:nvPr/>
          </p:nvSpPr>
          <p:spPr bwMode="auto">
            <a:xfrm>
              <a:off x="3019772" y="5049180"/>
              <a:ext cx="76200" cy="446087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241"/>
                </a:cxn>
                <a:cxn ang="0">
                  <a:pos x="18" y="241"/>
                </a:cxn>
                <a:cxn ang="0">
                  <a:pos x="18" y="0"/>
                </a:cxn>
                <a:cxn ang="0">
                  <a:pos x="30" y="0"/>
                </a:cxn>
                <a:cxn ang="0">
                  <a:pos x="48" y="233"/>
                </a:cxn>
                <a:cxn ang="0">
                  <a:pos x="24" y="281"/>
                </a:cxn>
                <a:cxn ang="0">
                  <a:pos x="0" y="233"/>
                </a:cxn>
                <a:cxn ang="0">
                  <a:pos x="48" y="233"/>
                </a:cxn>
              </a:cxnLst>
              <a:rect l="0" t="0" r="r" b="b"/>
              <a:pathLst>
                <a:path w="48" h="281">
                  <a:moveTo>
                    <a:pt x="30" y="0"/>
                  </a:moveTo>
                  <a:lnTo>
                    <a:pt x="30" y="241"/>
                  </a:lnTo>
                  <a:lnTo>
                    <a:pt x="18" y="241"/>
                  </a:lnTo>
                  <a:lnTo>
                    <a:pt x="18" y="0"/>
                  </a:lnTo>
                  <a:lnTo>
                    <a:pt x="30" y="0"/>
                  </a:lnTo>
                  <a:close/>
                  <a:moveTo>
                    <a:pt x="48" y="233"/>
                  </a:moveTo>
                  <a:lnTo>
                    <a:pt x="24" y="281"/>
                  </a:lnTo>
                  <a:lnTo>
                    <a:pt x="0" y="233"/>
                  </a:lnTo>
                  <a:lnTo>
                    <a:pt x="48" y="233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36" name="Freeform 312"/>
            <p:cNvSpPr>
              <a:spLocks noEditPoints="1"/>
            </p:cNvSpPr>
            <p:nvPr/>
          </p:nvSpPr>
          <p:spPr bwMode="auto">
            <a:xfrm>
              <a:off x="3951635" y="5049180"/>
              <a:ext cx="76200" cy="41116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0" y="219"/>
                </a:cxn>
                <a:cxn ang="0">
                  <a:pos x="18" y="219"/>
                </a:cxn>
                <a:cxn ang="0">
                  <a:pos x="18" y="0"/>
                </a:cxn>
                <a:cxn ang="0">
                  <a:pos x="30" y="0"/>
                </a:cxn>
                <a:cxn ang="0">
                  <a:pos x="48" y="211"/>
                </a:cxn>
                <a:cxn ang="0">
                  <a:pos x="24" y="259"/>
                </a:cxn>
                <a:cxn ang="0">
                  <a:pos x="0" y="211"/>
                </a:cxn>
                <a:cxn ang="0">
                  <a:pos x="48" y="211"/>
                </a:cxn>
              </a:cxnLst>
              <a:rect l="0" t="0" r="r" b="b"/>
              <a:pathLst>
                <a:path w="48" h="259">
                  <a:moveTo>
                    <a:pt x="30" y="0"/>
                  </a:moveTo>
                  <a:lnTo>
                    <a:pt x="30" y="219"/>
                  </a:lnTo>
                  <a:lnTo>
                    <a:pt x="18" y="219"/>
                  </a:lnTo>
                  <a:lnTo>
                    <a:pt x="18" y="0"/>
                  </a:lnTo>
                  <a:lnTo>
                    <a:pt x="30" y="0"/>
                  </a:lnTo>
                  <a:close/>
                  <a:moveTo>
                    <a:pt x="48" y="211"/>
                  </a:moveTo>
                  <a:lnTo>
                    <a:pt x="24" y="259"/>
                  </a:lnTo>
                  <a:lnTo>
                    <a:pt x="0" y="211"/>
                  </a:lnTo>
                  <a:lnTo>
                    <a:pt x="48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38" name="Freeform 414"/>
            <p:cNvSpPr>
              <a:spLocks noEditPoints="1"/>
            </p:cNvSpPr>
            <p:nvPr/>
          </p:nvSpPr>
          <p:spPr bwMode="auto">
            <a:xfrm>
              <a:off x="4870797" y="5049180"/>
              <a:ext cx="76200" cy="411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0" y="219"/>
                </a:cxn>
                <a:cxn ang="0">
                  <a:pos x="18" y="219"/>
                </a:cxn>
                <a:cxn ang="0">
                  <a:pos x="17" y="0"/>
                </a:cxn>
                <a:cxn ang="0">
                  <a:pos x="29" y="0"/>
                </a:cxn>
                <a:cxn ang="0">
                  <a:pos x="48" y="211"/>
                </a:cxn>
                <a:cxn ang="0">
                  <a:pos x="24" y="259"/>
                </a:cxn>
                <a:cxn ang="0">
                  <a:pos x="0" y="211"/>
                </a:cxn>
                <a:cxn ang="0">
                  <a:pos x="48" y="211"/>
                </a:cxn>
              </a:cxnLst>
              <a:rect l="0" t="0" r="r" b="b"/>
              <a:pathLst>
                <a:path w="48" h="259">
                  <a:moveTo>
                    <a:pt x="29" y="0"/>
                  </a:moveTo>
                  <a:lnTo>
                    <a:pt x="30" y="219"/>
                  </a:lnTo>
                  <a:lnTo>
                    <a:pt x="18" y="219"/>
                  </a:lnTo>
                  <a:lnTo>
                    <a:pt x="17" y="0"/>
                  </a:lnTo>
                  <a:lnTo>
                    <a:pt x="29" y="0"/>
                  </a:lnTo>
                  <a:close/>
                  <a:moveTo>
                    <a:pt x="48" y="211"/>
                  </a:moveTo>
                  <a:lnTo>
                    <a:pt x="24" y="259"/>
                  </a:lnTo>
                  <a:lnTo>
                    <a:pt x="0" y="211"/>
                  </a:lnTo>
                  <a:lnTo>
                    <a:pt x="48" y="211"/>
                  </a:lnTo>
                  <a:close/>
                </a:path>
              </a:pathLst>
            </a:custGeom>
            <a:solidFill>
              <a:srgbClr val="4E6128"/>
            </a:solidFill>
            <a:ln w="1" cap="flat">
              <a:solidFill>
                <a:srgbClr val="4E612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pic>
          <p:nvPicPr>
            <p:cNvPr id="341" name="Picture 11" descr="esempio_multimodale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635896" y="5481228"/>
              <a:ext cx="806634" cy="791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5" name="CasellaDiTesto 344"/>
          <p:cNvSpPr txBox="1"/>
          <p:nvPr/>
        </p:nvSpPr>
        <p:spPr>
          <a:xfrm>
            <a:off x="7308304" y="2312876"/>
            <a:ext cx="580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2"/>
                </a:solidFill>
              </a:rPr>
              <a:t>CTT</a:t>
            </a:r>
            <a:endParaRPr lang="it-IT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8" name="Freeform 136"/>
          <p:cNvSpPr>
            <a:spLocks/>
          </p:cNvSpPr>
          <p:nvPr/>
        </p:nvSpPr>
        <p:spPr bwMode="auto">
          <a:xfrm>
            <a:off x="3429929" y="3512745"/>
            <a:ext cx="2628773" cy="2824681"/>
          </a:xfrm>
          <a:custGeom>
            <a:avLst/>
            <a:gdLst>
              <a:gd name="T0" fmla="*/ 0 w 8600"/>
              <a:gd name="T1" fmla="*/ 0 h 12662"/>
              <a:gd name="T2" fmla="*/ 0 w 8600"/>
              <a:gd name="T3" fmla="*/ 0 h 12662"/>
              <a:gd name="T4" fmla="*/ 0 w 8600"/>
              <a:gd name="T5" fmla="*/ 0 h 12662"/>
              <a:gd name="T6" fmla="*/ 0 w 8600"/>
              <a:gd name="T7" fmla="*/ 0 h 12662"/>
              <a:gd name="T8" fmla="*/ 0 w 8600"/>
              <a:gd name="T9" fmla="*/ 0 h 12662"/>
              <a:gd name="T10" fmla="*/ 0 w 8600"/>
              <a:gd name="T11" fmla="*/ 0 h 12662"/>
              <a:gd name="T12" fmla="*/ 0 w 8600"/>
              <a:gd name="T13" fmla="*/ 0 h 12662"/>
              <a:gd name="T14" fmla="*/ 0 w 8600"/>
              <a:gd name="T15" fmla="*/ 0 h 12662"/>
              <a:gd name="T16" fmla="*/ 0 w 8600"/>
              <a:gd name="T17" fmla="*/ 0 h 126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600"/>
              <a:gd name="T28" fmla="*/ 0 h 12662"/>
              <a:gd name="T29" fmla="*/ 8600 w 8600"/>
              <a:gd name="T30" fmla="*/ 12662 h 1266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600" h="12662">
                <a:moveTo>
                  <a:pt x="1075" y="0"/>
                </a:moveTo>
                <a:cubicBezTo>
                  <a:pt x="482" y="0"/>
                  <a:pt x="0" y="481"/>
                  <a:pt x="0" y="1075"/>
                </a:cubicBezTo>
                <a:lnTo>
                  <a:pt x="0" y="11587"/>
                </a:lnTo>
                <a:cubicBezTo>
                  <a:pt x="0" y="12181"/>
                  <a:pt x="482" y="12662"/>
                  <a:pt x="1075" y="12662"/>
                </a:cubicBezTo>
                <a:lnTo>
                  <a:pt x="7525" y="12662"/>
                </a:lnTo>
                <a:cubicBezTo>
                  <a:pt x="8119" y="12662"/>
                  <a:pt x="8600" y="12181"/>
                  <a:pt x="8600" y="11587"/>
                </a:cubicBezTo>
                <a:lnTo>
                  <a:pt x="8600" y="1075"/>
                </a:lnTo>
                <a:cubicBezTo>
                  <a:pt x="8600" y="481"/>
                  <a:pt x="8119" y="0"/>
                  <a:pt x="7525" y="0"/>
                </a:cubicBezTo>
                <a:lnTo>
                  <a:pt x="1075" y="0"/>
                </a:lnTo>
                <a:close/>
              </a:path>
            </a:pathLst>
          </a:custGeom>
          <a:solidFill>
            <a:schemeClr val="accent1"/>
          </a:solidFill>
          <a:ln w="5" cap="rnd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69" name="Oval 155"/>
          <p:cNvSpPr>
            <a:spLocks noChangeArrowheads="1"/>
          </p:cNvSpPr>
          <p:nvPr/>
        </p:nvSpPr>
        <p:spPr bwMode="auto">
          <a:xfrm>
            <a:off x="3834596" y="3981449"/>
            <a:ext cx="1642011" cy="2174875"/>
          </a:xfrm>
          <a:prstGeom prst="ellipse">
            <a:avLst/>
          </a:prstGeom>
          <a:solidFill>
            <a:schemeClr val="bg1"/>
          </a:solidFill>
          <a:ln w="5" cap="rnd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294967295"/>
          </p:nvPr>
        </p:nvSpPr>
        <p:spPr>
          <a:xfrm>
            <a:off x="8234363" y="6524625"/>
            <a:ext cx="730250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A00985-EE93-4EB5-A78E-4E42A5A61B20}" type="slidenum">
              <a:rPr lang="it-IT"/>
              <a:pPr>
                <a:defRPr/>
              </a:pPr>
              <a:t>6</a:t>
            </a:fld>
            <a:endParaRPr lang="it-IT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585200" cy="936625"/>
          </a:xfrm>
        </p:spPr>
        <p:txBody>
          <a:bodyPr/>
          <a:lstStyle/>
          <a:p>
            <a:pPr algn="ctr"/>
            <a:r>
              <a:rPr lang="it-IT" sz="4000" dirty="0" err="1" smtClean="0">
                <a:solidFill>
                  <a:srgbClr val="800000"/>
                </a:solidFill>
              </a:rPr>
              <a:t>Dynamic</a:t>
            </a:r>
            <a:r>
              <a:rPr lang="it-IT" sz="4000" dirty="0" smtClean="0">
                <a:solidFill>
                  <a:srgbClr val="800000"/>
                </a:solidFill>
              </a:rPr>
              <a:t> </a:t>
            </a:r>
            <a:r>
              <a:rPr lang="it-IT" sz="4000" dirty="0" err="1" smtClean="0">
                <a:solidFill>
                  <a:srgbClr val="800000"/>
                </a:solidFill>
              </a:rPr>
              <a:t>User</a:t>
            </a:r>
            <a:r>
              <a:rPr lang="it-IT" sz="4000" dirty="0" smtClean="0">
                <a:solidFill>
                  <a:srgbClr val="800000"/>
                </a:solidFill>
              </a:rPr>
              <a:t> Interface </a:t>
            </a:r>
            <a:br>
              <a:rPr lang="it-IT" sz="4000" dirty="0" smtClean="0">
                <a:solidFill>
                  <a:srgbClr val="800000"/>
                </a:solidFill>
              </a:rPr>
            </a:br>
            <a:r>
              <a:rPr lang="it-IT" sz="4000" dirty="0" err="1" smtClean="0">
                <a:solidFill>
                  <a:srgbClr val="800000"/>
                </a:solidFill>
              </a:rPr>
              <a:t>Migration</a:t>
            </a:r>
            <a:endParaRPr lang="it-IT" sz="4000" dirty="0" smtClean="0">
              <a:solidFill>
                <a:srgbClr val="800000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8229600" cy="1441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000" dirty="0" err="1" smtClean="0">
                <a:latin typeface="Times New Roman" pitchFamily="18" charset="0"/>
              </a:rPr>
              <a:t>Use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of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Logical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Description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Languages</a:t>
            </a:r>
            <a:endParaRPr lang="it-IT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 err="1" smtClean="0">
                <a:latin typeface="Times New Roman" pitchFamily="18" charset="0"/>
              </a:rPr>
              <a:t>Existing</a:t>
            </a:r>
            <a:r>
              <a:rPr lang="it-IT" sz="2000" dirty="0" smtClean="0">
                <a:latin typeface="Times New Roman" pitchFamily="18" charset="0"/>
              </a:rPr>
              <a:t> Web desktop </a:t>
            </a:r>
            <a:r>
              <a:rPr lang="it-IT" sz="2000" dirty="0" err="1" smtClean="0">
                <a:latin typeface="Times New Roman" pitchFamily="18" charset="0"/>
              </a:rPr>
              <a:t>Applications</a:t>
            </a:r>
            <a:endParaRPr lang="it-IT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it-IT" sz="2000" dirty="0" smtClean="0">
                <a:latin typeface="Times New Roman" pitchFamily="18" charset="0"/>
              </a:rPr>
              <a:t>Automatic </a:t>
            </a:r>
            <a:r>
              <a:rPr lang="it-IT" sz="2000" dirty="0" err="1" smtClean="0">
                <a:latin typeface="Times New Roman" pitchFamily="18" charset="0"/>
              </a:rPr>
              <a:t>user</a:t>
            </a:r>
            <a:r>
              <a:rPr lang="it-IT" sz="2000" dirty="0" smtClean="0">
                <a:latin typeface="Times New Roman" pitchFamily="18" charset="0"/>
              </a:rPr>
              <a:t> interface generation</a:t>
            </a:r>
          </a:p>
          <a:p>
            <a:pPr>
              <a:lnSpc>
                <a:spcPct val="80000"/>
              </a:lnSpc>
            </a:pPr>
            <a:r>
              <a:rPr lang="it-IT" sz="2000" dirty="0" err="1" smtClean="0">
                <a:latin typeface="Times New Roman" pitchFamily="18" charset="0"/>
              </a:rPr>
              <a:t>Possibility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of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targeting</a:t>
            </a:r>
            <a:r>
              <a:rPr lang="it-IT" sz="2000" dirty="0" smtClean="0">
                <a:latin typeface="Times New Roman" pitchFamily="18" charset="0"/>
              </a:rPr>
              <a:t> a </a:t>
            </a:r>
            <a:r>
              <a:rPr lang="it-IT" sz="2000" dirty="0" err="1" smtClean="0">
                <a:latin typeface="Times New Roman" pitchFamily="18" charset="0"/>
              </a:rPr>
              <a:t>variety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of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interaction</a:t>
            </a:r>
            <a:r>
              <a:rPr lang="it-IT" sz="2000" dirty="0" smtClean="0">
                <a:latin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</a:rPr>
              <a:t>platforms</a:t>
            </a:r>
            <a:endParaRPr lang="it-IT" sz="2000" dirty="0" smtClean="0">
              <a:latin typeface="Times New Roman" pitchFamily="18" charset="0"/>
            </a:endParaRPr>
          </a:p>
        </p:txBody>
      </p:sp>
      <p:sp>
        <p:nvSpPr>
          <p:cNvPr id="22539" name="AutoShape 2"/>
          <p:cNvSpPr>
            <a:spLocks noChangeAspect="1" noChangeArrowheads="1" noTextEdit="1"/>
          </p:cNvSpPr>
          <p:nvPr/>
        </p:nvSpPr>
        <p:spPr bwMode="auto">
          <a:xfrm>
            <a:off x="1730375" y="2479502"/>
            <a:ext cx="564820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029960" y="2544589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1" name="Rectangle 23"/>
          <p:cNvSpPr>
            <a:spLocks noChangeArrowheads="1"/>
          </p:cNvSpPr>
          <p:nvPr/>
        </p:nvSpPr>
        <p:spPr bwMode="auto">
          <a:xfrm>
            <a:off x="5415906" y="2911474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2" name="Rectangle 27"/>
          <p:cNvSpPr>
            <a:spLocks noChangeArrowheads="1"/>
          </p:cNvSpPr>
          <p:nvPr/>
        </p:nvSpPr>
        <p:spPr bwMode="auto">
          <a:xfrm>
            <a:off x="4155216" y="4171949"/>
            <a:ext cx="1077034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C0C0C0"/>
                </a:solidFill>
                <a:latin typeface="Verdana" pitchFamily="34" charset="0"/>
                <a:cs typeface="Arial" charset="0"/>
              </a:rPr>
              <a:t>Semantic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3" name="Rectangle 28"/>
          <p:cNvSpPr>
            <a:spLocks noChangeArrowheads="1"/>
          </p:cNvSpPr>
          <p:nvPr/>
        </p:nvSpPr>
        <p:spPr bwMode="auto">
          <a:xfrm>
            <a:off x="4147434" y="4164012"/>
            <a:ext cx="1077034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Semantic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4" name="Rectangle 29"/>
          <p:cNvSpPr>
            <a:spLocks noChangeArrowheads="1"/>
          </p:cNvSpPr>
          <p:nvPr/>
        </p:nvSpPr>
        <p:spPr bwMode="auto">
          <a:xfrm>
            <a:off x="4191013" y="4395787"/>
            <a:ext cx="106925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C0C0C0"/>
                </a:solidFill>
                <a:latin typeface="Verdana" pitchFamily="34" charset="0"/>
                <a:cs typeface="Arial" charset="0"/>
              </a:rPr>
              <a:t>Redesign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5" name="Rectangle 30"/>
          <p:cNvSpPr>
            <a:spLocks noChangeArrowheads="1"/>
          </p:cNvSpPr>
          <p:nvPr/>
        </p:nvSpPr>
        <p:spPr bwMode="auto">
          <a:xfrm>
            <a:off x="4183231" y="4387849"/>
            <a:ext cx="106925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Redesign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46" name="Freeform 31"/>
          <p:cNvSpPr>
            <a:spLocks/>
          </p:cNvSpPr>
          <p:nvPr/>
        </p:nvSpPr>
        <p:spPr bwMode="auto">
          <a:xfrm>
            <a:off x="1837855" y="3249612"/>
            <a:ext cx="1458224" cy="3142134"/>
          </a:xfrm>
          <a:custGeom>
            <a:avLst/>
            <a:gdLst>
              <a:gd name="T0" fmla="*/ 0 w 8767"/>
              <a:gd name="T1" fmla="*/ 0 h 22766"/>
              <a:gd name="T2" fmla="*/ 0 w 8767"/>
              <a:gd name="T3" fmla="*/ 0 h 22766"/>
              <a:gd name="T4" fmla="*/ 0 w 8767"/>
              <a:gd name="T5" fmla="*/ 0 h 22766"/>
              <a:gd name="T6" fmla="*/ 0 w 8767"/>
              <a:gd name="T7" fmla="*/ 0 h 22766"/>
              <a:gd name="T8" fmla="*/ 0 w 8767"/>
              <a:gd name="T9" fmla="*/ 0 h 22766"/>
              <a:gd name="T10" fmla="*/ 0 w 8767"/>
              <a:gd name="T11" fmla="*/ 0 h 22766"/>
              <a:gd name="T12" fmla="*/ 0 w 8767"/>
              <a:gd name="T13" fmla="*/ 0 h 22766"/>
              <a:gd name="T14" fmla="*/ 0 w 8767"/>
              <a:gd name="T15" fmla="*/ 0 h 22766"/>
              <a:gd name="T16" fmla="*/ 0 w 8767"/>
              <a:gd name="T17" fmla="*/ 0 h 227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767"/>
              <a:gd name="T28" fmla="*/ 0 h 22766"/>
              <a:gd name="T29" fmla="*/ 8767 w 8767"/>
              <a:gd name="T30" fmla="*/ 22766 h 227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767" h="22766">
                <a:moveTo>
                  <a:pt x="1462" y="0"/>
                </a:moveTo>
                <a:cubicBezTo>
                  <a:pt x="655" y="0"/>
                  <a:pt x="0" y="654"/>
                  <a:pt x="0" y="1461"/>
                </a:cubicBezTo>
                <a:lnTo>
                  <a:pt x="0" y="21305"/>
                </a:lnTo>
                <a:cubicBezTo>
                  <a:pt x="0" y="22112"/>
                  <a:pt x="655" y="22766"/>
                  <a:pt x="1462" y="22766"/>
                </a:cubicBezTo>
                <a:lnTo>
                  <a:pt x="7306" y="22766"/>
                </a:lnTo>
                <a:cubicBezTo>
                  <a:pt x="8113" y="22766"/>
                  <a:pt x="8767" y="22112"/>
                  <a:pt x="8767" y="21305"/>
                </a:cubicBezTo>
                <a:lnTo>
                  <a:pt x="8767" y="1461"/>
                </a:lnTo>
                <a:cubicBezTo>
                  <a:pt x="8767" y="654"/>
                  <a:pt x="8113" y="0"/>
                  <a:pt x="7306" y="0"/>
                </a:cubicBezTo>
                <a:lnTo>
                  <a:pt x="1462" y="0"/>
                </a:lnTo>
                <a:close/>
              </a:path>
            </a:pathLst>
          </a:custGeom>
          <a:solidFill>
            <a:srgbClr val="C1C1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969886" y="5561315"/>
            <a:ext cx="1216934" cy="558827"/>
            <a:chOff x="939" y="3563"/>
            <a:chExt cx="688" cy="266"/>
          </a:xfrm>
        </p:grpSpPr>
        <p:sp>
          <p:nvSpPr>
            <p:cNvPr id="22610" name="Freeform 41"/>
            <p:cNvSpPr>
              <a:spLocks/>
            </p:cNvSpPr>
            <p:nvPr/>
          </p:nvSpPr>
          <p:spPr bwMode="auto">
            <a:xfrm>
              <a:off x="939" y="3563"/>
              <a:ext cx="688" cy="266"/>
            </a:xfrm>
            <a:custGeom>
              <a:avLst/>
              <a:gdLst>
                <a:gd name="T0" fmla="*/ 0 w 7008"/>
                <a:gd name="T1" fmla="*/ 0 h 2708"/>
                <a:gd name="T2" fmla="*/ 0 w 7008"/>
                <a:gd name="T3" fmla="*/ 0 h 2708"/>
                <a:gd name="T4" fmla="*/ 0 w 7008"/>
                <a:gd name="T5" fmla="*/ 0 h 2708"/>
                <a:gd name="T6" fmla="*/ 0 w 7008"/>
                <a:gd name="T7" fmla="*/ 0 h 2708"/>
                <a:gd name="T8" fmla="*/ 0 w 7008"/>
                <a:gd name="T9" fmla="*/ 0 h 2708"/>
                <a:gd name="T10" fmla="*/ 0 w 7008"/>
                <a:gd name="T11" fmla="*/ 0 h 2708"/>
                <a:gd name="T12" fmla="*/ 0 w 7008"/>
                <a:gd name="T13" fmla="*/ 0 h 2708"/>
                <a:gd name="T14" fmla="*/ 0 w 7008"/>
                <a:gd name="T15" fmla="*/ 0 h 2708"/>
                <a:gd name="T16" fmla="*/ 0 w 7008"/>
                <a:gd name="T17" fmla="*/ 0 h 27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08"/>
                <a:gd name="T28" fmla="*/ 0 h 2708"/>
                <a:gd name="T29" fmla="*/ 7008 w 7008"/>
                <a:gd name="T30" fmla="*/ 2708 h 27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08" h="2708">
                  <a:moveTo>
                    <a:pt x="451" y="0"/>
                  </a:moveTo>
                  <a:cubicBezTo>
                    <a:pt x="202" y="0"/>
                    <a:pt x="0" y="202"/>
                    <a:pt x="0" y="451"/>
                  </a:cubicBezTo>
                  <a:lnTo>
                    <a:pt x="0" y="2257"/>
                  </a:lnTo>
                  <a:cubicBezTo>
                    <a:pt x="0" y="2506"/>
                    <a:pt x="202" y="2708"/>
                    <a:pt x="451" y="2708"/>
                  </a:cubicBezTo>
                  <a:lnTo>
                    <a:pt x="6557" y="2708"/>
                  </a:lnTo>
                  <a:cubicBezTo>
                    <a:pt x="6806" y="2708"/>
                    <a:pt x="7008" y="2506"/>
                    <a:pt x="7008" y="2257"/>
                  </a:cubicBezTo>
                  <a:lnTo>
                    <a:pt x="7008" y="451"/>
                  </a:lnTo>
                  <a:cubicBezTo>
                    <a:pt x="7008" y="202"/>
                    <a:pt x="6806" y="0"/>
                    <a:pt x="6557" y="0"/>
                  </a:cubicBezTo>
                  <a:lnTo>
                    <a:pt x="45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11" name="Freeform 42"/>
            <p:cNvSpPr>
              <a:spLocks/>
            </p:cNvSpPr>
            <p:nvPr/>
          </p:nvSpPr>
          <p:spPr bwMode="auto">
            <a:xfrm>
              <a:off x="939" y="3563"/>
              <a:ext cx="688" cy="266"/>
            </a:xfrm>
            <a:custGeom>
              <a:avLst/>
              <a:gdLst>
                <a:gd name="T0" fmla="*/ 0 w 7008"/>
                <a:gd name="T1" fmla="*/ 0 h 2708"/>
                <a:gd name="T2" fmla="*/ 0 w 7008"/>
                <a:gd name="T3" fmla="*/ 0 h 2708"/>
                <a:gd name="T4" fmla="*/ 0 w 7008"/>
                <a:gd name="T5" fmla="*/ 0 h 2708"/>
                <a:gd name="T6" fmla="*/ 0 w 7008"/>
                <a:gd name="T7" fmla="*/ 0 h 2708"/>
                <a:gd name="T8" fmla="*/ 0 w 7008"/>
                <a:gd name="T9" fmla="*/ 0 h 2708"/>
                <a:gd name="T10" fmla="*/ 0 w 7008"/>
                <a:gd name="T11" fmla="*/ 0 h 2708"/>
                <a:gd name="T12" fmla="*/ 0 w 7008"/>
                <a:gd name="T13" fmla="*/ 0 h 2708"/>
                <a:gd name="T14" fmla="*/ 0 w 7008"/>
                <a:gd name="T15" fmla="*/ 0 h 2708"/>
                <a:gd name="T16" fmla="*/ 0 w 7008"/>
                <a:gd name="T17" fmla="*/ 0 h 27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08"/>
                <a:gd name="T28" fmla="*/ 0 h 2708"/>
                <a:gd name="T29" fmla="*/ 7008 w 7008"/>
                <a:gd name="T30" fmla="*/ 2708 h 270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08" h="2708">
                  <a:moveTo>
                    <a:pt x="451" y="0"/>
                  </a:moveTo>
                  <a:cubicBezTo>
                    <a:pt x="202" y="0"/>
                    <a:pt x="0" y="202"/>
                    <a:pt x="0" y="451"/>
                  </a:cubicBezTo>
                  <a:lnTo>
                    <a:pt x="0" y="2257"/>
                  </a:lnTo>
                  <a:cubicBezTo>
                    <a:pt x="0" y="2506"/>
                    <a:pt x="202" y="2708"/>
                    <a:pt x="451" y="2708"/>
                  </a:cubicBezTo>
                  <a:lnTo>
                    <a:pt x="6557" y="2708"/>
                  </a:lnTo>
                  <a:cubicBezTo>
                    <a:pt x="6806" y="2708"/>
                    <a:pt x="7008" y="2506"/>
                    <a:pt x="7008" y="2257"/>
                  </a:cubicBezTo>
                  <a:lnTo>
                    <a:pt x="7008" y="451"/>
                  </a:lnTo>
                  <a:cubicBezTo>
                    <a:pt x="7008" y="202"/>
                    <a:pt x="6806" y="0"/>
                    <a:pt x="6557" y="0"/>
                  </a:cubicBezTo>
                  <a:lnTo>
                    <a:pt x="451" y="0"/>
                  </a:lnTo>
                  <a:close/>
                </a:path>
              </a:pathLst>
            </a:custGeom>
            <a:no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6396441" y="5591178"/>
            <a:ext cx="1072365" cy="422275"/>
            <a:chOff x="3754" y="3559"/>
            <a:chExt cx="689" cy="266"/>
          </a:xfrm>
        </p:grpSpPr>
        <p:sp>
          <p:nvSpPr>
            <p:cNvPr id="22608" name="Freeform 60"/>
            <p:cNvSpPr>
              <a:spLocks/>
            </p:cNvSpPr>
            <p:nvPr/>
          </p:nvSpPr>
          <p:spPr bwMode="auto">
            <a:xfrm>
              <a:off x="3754" y="3559"/>
              <a:ext cx="689" cy="266"/>
            </a:xfrm>
            <a:custGeom>
              <a:avLst/>
              <a:gdLst>
                <a:gd name="T0" fmla="*/ 0 w 3508"/>
                <a:gd name="T1" fmla="*/ 0 h 1358"/>
                <a:gd name="T2" fmla="*/ 0 w 3508"/>
                <a:gd name="T3" fmla="*/ 0 h 1358"/>
                <a:gd name="T4" fmla="*/ 0 w 3508"/>
                <a:gd name="T5" fmla="*/ 0 h 1358"/>
                <a:gd name="T6" fmla="*/ 0 w 3508"/>
                <a:gd name="T7" fmla="*/ 0 h 1358"/>
                <a:gd name="T8" fmla="*/ 0 w 3508"/>
                <a:gd name="T9" fmla="*/ 0 h 1358"/>
                <a:gd name="T10" fmla="*/ 0 w 3508"/>
                <a:gd name="T11" fmla="*/ 0 h 1358"/>
                <a:gd name="T12" fmla="*/ 0 w 3508"/>
                <a:gd name="T13" fmla="*/ 0 h 1358"/>
                <a:gd name="T14" fmla="*/ 0 w 3508"/>
                <a:gd name="T15" fmla="*/ 0 h 1358"/>
                <a:gd name="T16" fmla="*/ 0 w 3508"/>
                <a:gd name="T17" fmla="*/ 0 h 13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08"/>
                <a:gd name="T28" fmla="*/ 0 h 1358"/>
                <a:gd name="T29" fmla="*/ 3508 w 3508"/>
                <a:gd name="T30" fmla="*/ 1358 h 135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08" h="1358">
                  <a:moveTo>
                    <a:pt x="226" y="0"/>
                  </a:moveTo>
                  <a:cubicBezTo>
                    <a:pt x="101" y="0"/>
                    <a:pt x="0" y="101"/>
                    <a:pt x="0" y="226"/>
                  </a:cubicBezTo>
                  <a:lnTo>
                    <a:pt x="0" y="1132"/>
                  </a:lnTo>
                  <a:cubicBezTo>
                    <a:pt x="0" y="1257"/>
                    <a:pt x="101" y="1358"/>
                    <a:pt x="226" y="1358"/>
                  </a:cubicBezTo>
                  <a:lnTo>
                    <a:pt x="3282" y="1358"/>
                  </a:lnTo>
                  <a:cubicBezTo>
                    <a:pt x="3407" y="1358"/>
                    <a:pt x="3508" y="1257"/>
                    <a:pt x="3508" y="1132"/>
                  </a:cubicBezTo>
                  <a:lnTo>
                    <a:pt x="3508" y="226"/>
                  </a:lnTo>
                  <a:cubicBezTo>
                    <a:pt x="3508" y="101"/>
                    <a:pt x="3407" y="0"/>
                    <a:pt x="3282" y="0"/>
                  </a:cubicBezTo>
                  <a:lnTo>
                    <a:pt x="2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09" name="Freeform 61"/>
            <p:cNvSpPr>
              <a:spLocks/>
            </p:cNvSpPr>
            <p:nvPr/>
          </p:nvSpPr>
          <p:spPr bwMode="auto">
            <a:xfrm>
              <a:off x="3754" y="3559"/>
              <a:ext cx="689" cy="266"/>
            </a:xfrm>
            <a:custGeom>
              <a:avLst/>
              <a:gdLst>
                <a:gd name="T0" fmla="*/ 0 w 3508"/>
                <a:gd name="T1" fmla="*/ 0 h 1358"/>
                <a:gd name="T2" fmla="*/ 0 w 3508"/>
                <a:gd name="T3" fmla="*/ 0 h 1358"/>
                <a:gd name="T4" fmla="*/ 0 w 3508"/>
                <a:gd name="T5" fmla="*/ 0 h 1358"/>
                <a:gd name="T6" fmla="*/ 0 w 3508"/>
                <a:gd name="T7" fmla="*/ 0 h 1358"/>
                <a:gd name="T8" fmla="*/ 0 w 3508"/>
                <a:gd name="T9" fmla="*/ 0 h 1358"/>
                <a:gd name="T10" fmla="*/ 0 w 3508"/>
                <a:gd name="T11" fmla="*/ 0 h 1358"/>
                <a:gd name="T12" fmla="*/ 0 w 3508"/>
                <a:gd name="T13" fmla="*/ 0 h 1358"/>
                <a:gd name="T14" fmla="*/ 0 w 3508"/>
                <a:gd name="T15" fmla="*/ 0 h 1358"/>
                <a:gd name="T16" fmla="*/ 0 w 3508"/>
                <a:gd name="T17" fmla="*/ 0 h 13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08"/>
                <a:gd name="T28" fmla="*/ 0 h 1358"/>
                <a:gd name="T29" fmla="*/ 3508 w 3508"/>
                <a:gd name="T30" fmla="*/ 1358 h 135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08" h="1358">
                  <a:moveTo>
                    <a:pt x="226" y="0"/>
                  </a:moveTo>
                  <a:cubicBezTo>
                    <a:pt x="101" y="0"/>
                    <a:pt x="0" y="101"/>
                    <a:pt x="0" y="226"/>
                  </a:cubicBezTo>
                  <a:lnTo>
                    <a:pt x="0" y="1132"/>
                  </a:lnTo>
                  <a:cubicBezTo>
                    <a:pt x="0" y="1257"/>
                    <a:pt x="101" y="1358"/>
                    <a:pt x="226" y="1358"/>
                  </a:cubicBezTo>
                  <a:lnTo>
                    <a:pt x="3282" y="1358"/>
                  </a:lnTo>
                  <a:cubicBezTo>
                    <a:pt x="3407" y="1358"/>
                    <a:pt x="3508" y="1257"/>
                    <a:pt x="3508" y="1132"/>
                  </a:cubicBezTo>
                  <a:lnTo>
                    <a:pt x="3508" y="226"/>
                  </a:lnTo>
                  <a:cubicBezTo>
                    <a:pt x="3508" y="101"/>
                    <a:pt x="3407" y="0"/>
                    <a:pt x="3282" y="0"/>
                  </a:cubicBezTo>
                  <a:lnTo>
                    <a:pt x="226" y="0"/>
                  </a:lnTo>
                  <a:close/>
                </a:path>
              </a:pathLst>
            </a:custGeom>
            <a:no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2554" name="Rectangle 63"/>
          <p:cNvSpPr>
            <a:spLocks noChangeArrowheads="1"/>
          </p:cNvSpPr>
          <p:nvPr/>
        </p:nvSpPr>
        <p:spPr bwMode="auto">
          <a:xfrm>
            <a:off x="6499166" y="5594349"/>
            <a:ext cx="964973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Generated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55" name="Rectangle 64"/>
          <p:cNvSpPr>
            <a:spLocks noChangeArrowheads="1"/>
          </p:cNvSpPr>
          <p:nvPr/>
        </p:nvSpPr>
        <p:spPr bwMode="auto">
          <a:xfrm>
            <a:off x="6402669" y="5818187"/>
            <a:ext cx="954078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Implement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56" name="Rectangle 65"/>
          <p:cNvSpPr>
            <a:spLocks noChangeArrowheads="1"/>
          </p:cNvSpPr>
          <p:nvPr/>
        </p:nvSpPr>
        <p:spPr bwMode="auto">
          <a:xfrm>
            <a:off x="7257137" y="5818187"/>
            <a:ext cx="287935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. 2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57" name="Rectangle 72"/>
          <p:cNvSpPr>
            <a:spLocks noChangeArrowheads="1"/>
          </p:cNvSpPr>
          <p:nvPr/>
        </p:nvSpPr>
        <p:spPr bwMode="auto">
          <a:xfrm>
            <a:off x="6113220" y="2684289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58" name="Rectangle 74"/>
          <p:cNvSpPr>
            <a:spLocks noChangeArrowheads="1"/>
          </p:cNvSpPr>
          <p:nvPr/>
        </p:nvSpPr>
        <p:spPr bwMode="auto">
          <a:xfrm>
            <a:off x="6724889" y="2684289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61" name="Rectangle 93"/>
          <p:cNvSpPr>
            <a:spLocks noChangeArrowheads="1"/>
          </p:cNvSpPr>
          <p:nvPr/>
        </p:nvSpPr>
        <p:spPr bwMode="auto">
          <a:xfrm>
            <a:off x="6539633" y="4895849"/>
            <a:ext cx="809332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Interface</a:t>
            </a:r>
            <a:endParaRPr lang="it-IT" sz="1800">
              <a:latin typeface="Arial" charset="0"/>
              <a:cs typeface="Arial" charset="0"/>
            </a:endParaRPr>
          </a:p>
        </p:txBody>
      </p: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6779317" y="5267328"/>
            <a:ext cx="171205" cy="338138"/>
            <a:chOff x="4000" y="3355"/>
            <a:chExt cx="110" cy="213"/>
          </a:xfrm>
        </p:grpSpPr>
        <p:sp>
          <p:nvSpPr>
            <p:cNvPr id="22606" name="Freeform 101"/>
            <p:cNvSpPr>
              <a:spLocks/>
            </p:cNvSpPr>
            <p:nvPr/>
          </p:nvSpPr>
          <p:spPr bwMode="auto">
            <a:xfrm>
              <a:off x="4000" y="3355"/>
              <a:ext cx="110" cy="213"/>
            </a:xfrm>
            <a:custGeom>
              <a:avLst/>
              <a:gdLst>
                <a:gd name="T0" fmla="*/ 0 w 110"/>
                <a:gd name="T1" fmla="*/ 160 h 213"/>
                <a:gd name="T2" fmla="*/ 28 w 110"/>
                <a:gd name="T3" fmla="*/ 160 h 213"/>
                <a:gd name="T4" fmla="*/ 28 w 110"/>
                <a:gd name="T5" fmla="*/ 0 h 213"/>
                <a:gd name="T6" fmla="*/ 83 w 110"/>
                <a:gd name="T7" fmla="*/ 0 h 213"/>
                <a:gd name="T8" fmla="*/ 83 w 110"/>
                <a:gd name="T9" fmla="*/ 160 h 213"/>
                <a:gd name="T10" fmla="*/ 110 w 110"/>
                <a:gd name="T11" fmla="*/ 160 h 213"/>
                <a:gd name="T12" fmla="*/ 55 w 110"/>
                <a:gd name="T13" fmla="*/ 213 h 213"/>
                <a:gd name="T14" fmla="*/ 0 w 110"/>
                <a:gd name="T15" fmla="*/ 160 h 2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0"/>
                <a:gd name="T25" fmla="*/ 0 h 213"/>
                <a:gd name="T26" fmla="*/ 110 w 110"/>
                <a:gd name="T27" fmla="*/ 213 h 2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0" h="213">
                  <a:moveTo>
                    <a:pt x="0" y="160"/>
                  </a:moveTo>
                  <a:lnTo>
                    <a:pt x="28" y="160"/>
                  </a:lnTo>
                  <a:lnTo>
                    <a:pt x="28" y="0"/>
                  </a:lnTo>
                  <a:lnTo>
                    <a:pt x="83" y="0"/>
                  </a:lnTo>
                  <a:lnTo>
                    <a:pt x="83" y="160"/>
                  </a:lnTo>
                  <a:lnTo>
                    <a:pt x="110" y="160"/>
                  </a:lnTo>
                  <a:lnTo>
                    <a:pt x="55" y="21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07" name="Freeform 102"/>
            <p:cNvSpPr>
              <a:spLocks/>
            </p:cNvSpPr>
            <p:nvPr/>
          </p:nvSpPr>
          <p:spPr bwMode="auto">
            <a:xfrm>
              <a:off x="4000" y="3355"/>
              <a:ext cx="110" cy="213"/>
            </a:xfrm>
            <a:custGeom>
              <a:avLst/>
              <a:gdLst>
                <a:gd name="T0" fmla="*/ 0 w 110"/>
                <a:gd name="T1" fmla="*/ 160 h 213"/>
                <a:gd name="T2" fmla="*/ 28 w 110"/>
                <a:gd name="T3" fmla="*/ 160 h 213"/>
                <a:gd name="T4" fmla="*/ 28 w 110"/>
                <a:gd name="T5" fmla="*/ 0 h 213"/>
                <a:gd name="T6" fmla="*/ 83 w 110"/>
                <a:gd name="T7" fmla="*/ 0 h 213"/>
                <a:gd name="T8" fmla="*/ 83 w 110"/>
                <a:gd name="T9" fmla="*/ 160 h 213"/>
                <a:gd name="T10" fmla="*/ 110 w 110"/>
                <a:gd name="T11" fmla="*/ 160 h 213"/>
                <a:gd name="T12" fmla="*/ 55 w 110"/>
                <a:gd name="T13" fmla="*/ 213 h 213"/>
                <a:gd name="T14" fmla="*/ 0 w 110"/>
                <a:gd name="T15" fmla="*/ 160 h 2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0"/>
                <a:gd name="T25" fmla="*/ 0 h 213"/>
                <a:gd name="T26" fmla="*/ 110 w 110"/>
                <a:gd name="T27" fmla="*/ 213 h 2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0" h="213">
                  <a:moveTo>
                    <a:pt x="0" y="160"/>
                  </a:moveTo>
                  <a:lnTo>
                    <a:pt x="28" y="160"/>
                  </a:lnTo>
                  <a:lnTo>
                    <a:pt x="28" y="0"/>
                  </a:lnTo>
                  <a:lnTo>
                    <a:pt x="83" y="0"/>
                  </a:lnTo>
                  <a:lnTo>
                    <a:pt x="83" y="160"/>
                  </a:lnTo>
                  <a:lnTo>
                    <a:pt x="110" y="160"/>
                  </a:lnTo>
                  <a:lnTo>
                    <a:pt x="55" y="213"/>
                  </a:lnTo>
                  <a:lnTo>
                    <a:pt x="0" y="160"/>
                  </a:lnTo>
                  <a:close/>
                </a:path>
              </a:pathLst>
            </a:custGeom>
            <a:no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2570" name="Rectangle 157"/>
          <p:cNvSpPr>
            <a:spLocks noChangeArrowheads="1"/>
          </p:cNvSpPr>
          <p:nvPr/>
        </p:nvSpPr>
        <p:spPr bwMode="auto">
          <a:xfrm>
            <a:off x="4155216" y="4171949"/>
            <a:ext cx="1077034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C0C0C0"/>
                </a:solidFill>
                <a:latin typeface="Verdana" pitchFamily="34" charset="0"/>
                <a:cs typeface="Arial" charset="0"/>
              </a:rPr>
              <a:t>Semantic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71" name="Rectangle 158"/>
          <p:cNvSpPr>
            <a:spLocks noChangeArrowheads="1"/>
          </p:cNvSpPr>
          <p:nvPr/>
        </p:nvSpPr>
        <p:spPr bwMode="auto">
          <a:xfrm>
            <a:off x="4147434" y="4164012"/>
            <a:ext cx="1077034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Semantic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72" name="Rectangle 159"/>
          <p:cNvSpPr>
            <a:spLocks noChangeArrowheads="1"/>
          </p:cNvSpPr>
          <p:nvPr/>
        </p:nvSpPr>
        <p:spPr bwMode="auto">
          <a:xfrm>
            <a:off x="4191013" y="4395787"/>
            <a:ext cx="106925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C0C0C0"/>
                </a:solidFill>
                <a:latin typeface="Verdana" pitchFamily="34" charset="0"/>
                <a:cs typeface="Arial" charset="0"/>
              </a:rPr>
              <a:t>Redesign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73" name="Rectangle 160"/>
          <p:cNvSpPr>
            <a:spLocks noChangeArrowheads="1"/>
          </p:cNvSpPr>
          <p:nvPr/>
        </p:nvSpPr>
        <p:spPr bwMode="auto">
          <a:xfrm>
            <a:off x="4183231" y="4387849"/>
            <a:ext cx="106925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Redesign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74" name="Rectangle 168"/>
          <p:cNvSpPr>
            <a:spLocks noChangeArrowheads="1"/>
          </p:cNvSpPr>
          <p:nvPr/>
        </p:nvSpPr>
        <p:spPr bwMode="auto">
          <a:xfrm>
            <a:off x="4317082" y="5273674"/>
            <a:ext cx="658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State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75" name="Rectangle 170"/>
          <p:cNvSpPr>
            <a:spLocks noChangeArrowheads="1"/>
          </p:cNvSpPr>
          <p:nvPr/>
        </p:nvSpPr>
        <p:spPr bwMode="auto">
          <a:xfrm>
            <a:off x="4038485" y="5561012"/>
            <a:ext cx="132294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EC8C00"/>
                </a:solidFill>
                <a:latin typeface="Verdana" pitchFamily="34" charset="0"/>
                <a:cs typeface="Arial" charset="0"/>
              </a:rPr>
              <a:t>Persistence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2" name="Rectangle 184"/>
          <p:cNvSpPr>
            <a:spLocks noChangeArrowheads="1"/>
          </p:cNvSpPr>
          <p:nvPr/>
        </p:nvSpPr>
        <p:spPr bwMode="auto">
          <a:xfrm>
            <a:off x="2198811" y="3475037"/>
            <a:ext cx="737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000066"/>
                </a:solidFill>
                <a:latin typeface="Arial" charset="0"/>
                <a:cs typeface="Arial" charset="0"/>
              </a:rPr>
              <a:t>Reverse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3" name="Freeform 188"/>
          <p:cNvSpPr>
            <a:spLocks/>
          </p:cNvSpPr>
          <p:nvPr/>
        </p:nvSpPr>
        <p:spPr bwMode="auto">
          <a:xfrm>
            <a:off x="6225238" y="3313112"/>
            <a:ext cx="1336955" cy="2889250"/>
          </a:xfrm>
          <a:custGeom>
            <a:avLst/>
            <a:gdLst>
              <a:gd name="T0" fmla="*/ 0 w 4379"/>
              <a:gd name="T1" fmla="*/ 0 h 11496"/>
              <a:gd name="T2" fmla="*/ 0 w 4379"/>
              <a:gd name="T3" fmla="*/ 0 h 11496"/>
              <a:gd name="T4" fmla="*/ 0 w 4379"/>
              <a:gd name="T5" fmla="*/ 0 h 11496"/>
              <a:gd name="T6" fmla="*/ 0 w 4379"/>
              <a:gd name="T7" fmla="*/ 0 h 11496"/>
              <a:gd name="T8" fmla="*/ 0 w 4379"/>
              <a:gd name="T9" fmla="*/ 0 h 11496"/>
              <a:gd name="T10" fmla="*/ 0 w 4379"/>
              <a:gd name="T11" fmla="*/ 0 h 11496"/>
              <a:gd name="T12" fmla="*/ 0 w 4379"/>
              <a:gd name="T13" fmla="*/ 0 h 11496"/>
              <a:gd name="T14" fmla="*/ 0 w 4379"/>
              <a:gd name="T15" fmla="*/ 0 h 11496"/>
              <a:gd name="T16" fmla="*/ 0 w 4379"/>
              <a:gd name="T17" fmla="*/ 0 h 114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79"/>
              <a:gd name="T28" fmla="*/ 0 h 11496"/>
              <a:gd name="T29" fmla="*/ 4379 w 4379"/>
              <a:gd name="T30" fmla="*/ 11496 h 114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79" h="11496">
                <a:moveTo>
                  <a:pt x="730" y="0"/>
                </a:moveTo>
                <a:cubicBezTo>
                  <a:pt x="327" y="0"/>
                  <a:pt x="0" y="327"/>
                  <a:pt x="0" y="730"/>
                </a:cubicBezTo>
                <a:lnTo>
                  <a:pt x="0" y="10766"/>
                </a:lnTo>
                <a:cubicBezTo>
                  <a:pt x="0" y="11169"/>
                  <a:pt x="327" y="11496"/>
                  <a:pt x="730" y="11496"/>
                </a:cubicBezTo>
                <a:lnTo>
                  <a:pt x="3649" y="11496"/>
                </a:lnTo>
                <a:cubicBezTo>
                  <a:pt x="4052" y="11496"/>
                  <a:pt x="4379" y="11169"/>
                  <a:pt x="4379" y="10766"/>
                </a:cubicBezTo>
                <a:lnTo>
                  <a:pt x="4379" y="730"/>
                </a:lnTo>
                <a:cubicBezTo>
                  <a:pt x="4379" y="327"/>
                  <a:pt x="4052" y="0"/>
                  <a:pt x="3649" y="0"/>
                </a:cubicBezTo>
                <a:lnTo>
                  <a:pt x="730" y="0"/>
                </a:lnTo>
                <a:close/>
              </a:path>
            </a:pathLst>
          </a:custGeom>
          <a:solidFill>
            <a:schemeClr val="accent1"/>
          </a:solidFill>
          <a:ln w="5" cap="rnd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84" name="Freeform 190"/>
          <p:cNvSpPr>
            <a:spLocks/>
          </p:cNvSpPr>
          <p:nvPr/>
        </p:nvSpPr>
        <p:spPr bwMode="auto">
          <a:xfrm>
            <a:off x="6332631" y="5591174"/>
            <a:ext cx="1181314" cy="493712"/>
          </a:xfrm>
          <a:custGeom>
            <a:avLst/>
            <a:gdLst>
              <a:gd name="T0" fmla="*/ 0 w 3508"/>
              <a:gd name="T1" fmla="*/ 0 h 1358"/>
              <a:gd name="T2" fmla="*/ 0 w 3508"/>
              <a:gd name="T3" fmla="*/ 0 h 1358"/>
              <a:gd name="T4" fmla="*/ 0 w 3508"/>
              <a:gd name="T5" fmla="*/ 0 h 1358"/>
              <a:gd name="T6" fmla="*/ 0 w 3508"/>
              <a:gd name="T7" fmla="*/ 0 h 1358"/>
              <a:gd name="T8" fmla="*/ 0 w 3508"/>
              <a:gd name="T9" fmla="*/ 0 h 1358"/>
              <a:gd name="T10" fmla="*/ 0 w 3508"/>
              <a:gd name="T11" fmla="*/ 0 h 1358"/>
              <a:gd name="T12" fmla="*/ 0 w 3508"/>
              <a:gd name="T13" fmla="*/ 0 h 1358"/>
              <a:gd name="T14" fmla="*/ 0 w 3508"/>
              <a:gd name="T15" fmla="*/ 0 h 1358"/>
              <a:gd name="T16" fmla="*/ 0 w 3508"/>
              <a:gd name="T17" fmla="*/ 0 h 13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508"/>
              <a:gd name="T28" fmla="*/ 0 h 1358"/>
              <a:gd name="T29" fmla="*/ 3508 w 3508"/>
              <a:gd name="T30" fmla="*/ 1358 h 135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508" h="1358">
                <a:moveTo>
                  <a:pt x="226" y="0"/>
                </a:moveTo>
                <a:cubicBezTo>
                  <a:pt x="101" y="0"/>
                  <a:pt x="0" y="101"/>
                  <a:pt x="0" y="226"/>
                </a:cubicBezTo>
                <a:lnTo>
                  <a:pt x="0" y="1132"/>
                </a:lnTo>
                <a:cubicBezTo>
                  <a:pt x="0" y="1257"/>
                  <a:pt x="101" y="1358"/>
                  <a:pt x="226" y="1358"/>
                </a:cubicBezTo>
                <a:lnTo>
                  <a:pt x="3282" y="1358"/>
                </a:lnTo>
                <a:cubicBezTo>
                  <a:pt x="3407" y="1358"/>
                  <a:pt x="3508" y="1257"/>
                  <a:pt x="3508" y="1132"/>
                </a:cubicBezTo>
                <a:lnTo>
                  <a:pt x="3508" y="226"/>
                </a:lnTo>
                <a:cubicBezTo>
                  <a:pt x="3508" y="101"/>
                  <a:pt x="3407" y="0"/>
                  <a:pt x="3282" y="0"/>
                </a:cubicBezTo>
                <a:lnTo>
                  <a:pt x="22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85" name="Rectangle 193"/>
          <p:cNvSpPr>
            <a:spLocks noChangeArrowheads="1"/>
          </p:cNvSpPr>
          <p:nvPr/>
        </p:nvSpPr>
        <p:spPr bwMode="auto">
          <a:xfrm>
            <a:off x="6499166" y="5594349"/>
            <a:ext cx="964973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Generated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6" name="Rectangle 194"/>
          <p:cNvSpPr>
            <a:spLocks noChangeArrowheads="1"/>
          </p:cNvSpPr>
          <p:nvPr/>
        </p:nvSpPr>
        <p:spPr bwMode="auto">
          <a:xfrm>
            <a:off x="6402669" y="5818187"/>
            <a:ext cx="954078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Implement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7" name="Rectangle 195"/>
          <p:cNvSpPr>
            <a:spLocks noChangeArrowheads="1"/>
          </p:cNvSpPr>
          <p:nvPr/>
        </p:nvSpPr>
        <p:spPr bwMode="auto">
          <a:xfrm>
            <a:off x="7257137" y="5818187"/>
            <a:ext cx="287935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. 2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8" name="Rectangle 203"/>
          <p:cNvSpPr>
            <a:spLocks noChangeArrowheads="1"/>
          </p:cNvSpPr>
          <p:nvPr/>
        </p:nvSpPr>
        <p:spPr bwMode="auto">
          <a:xfrm>
            <a:off x="6387105" y="3617912"/>
            <a:ext cx="99454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b="1">
                <a:solidFill>
                  <a:srgbClr val="000066"/>
                </a:solidFill>
                <a:latin typeface="Arial" charset="0"/>
                <a:cs typeface="Arial" charset="0"/>
              </a:rPr>
              <a:t>Generation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89" name="Freeform 212"/>
          <p:cNvSpPr>
            <a:spLocks/>
          </p:cNvSpPr>
          <p:nvPr/>
        </p:nvSpPr>
        <p:spPr bwMode="auto">
          <a:xfrm>
            <a:off x="1993936" y="3893320"/>
            <a:ext cx="1189096" cy="1031875"/>
          </a:xfrm>
          <a:custGeom>
            <a:avLst/>
            <a:gdLst>
              <a:gd name="T0" fmla="*/ 0 w 7783"/>
              <a:gd name="T1" fmla="*/ 0 h 3983"/>
              <a:gd name="T2" fmla="*/ 0 w 7783"/>
              <a:gd name="T3" fmla="*/ 0 h 3983"/>
              <a:gd name="T4" fmla="*/ 0 w 7783"/>
              <a:gd name="T5" fmla="*/ 0 h 3983"/>
              <a:gd name="T6" fmla="*/ 0 w 7783"/>
              <a:gd name="T7" fmla="*/ 0 h 3983"/>
              <a:gd name="T8" fmla="*/ 0 w 7783"/>
              <a:gd name="T9" fmla="*/ 0 h 3983"/>
              <a:gd name="T10" fmla="*/ 0 w 7783"/>
              <a:gd name="T11" fmla="*/ 0 h 3983"/>
              <a:gd name="T12" fmla="*/ 0 w 7783"/>
              <a:gd name="T13" fmla="*/ 0 h 3983"/>
              <a:gd name="T14" fmla="*/ 0 w 7783"/>
              <a:gd name="T15" fmla="*/ 0 h 3983"/>
              <a:gd name="T16" fmla="*/ 0 w 7783"/>
              <a:gd name="T17" fmla="*/ 0 h 39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783"/>
              <a:gd name="T28" fmla="*/ 0 h 3983"/>
              <a:gd name="T29" fmla="*/ 7783 w 7783"/>
              <a:gd name="T30" fmla="*/ 3983 h 39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783" h="3983">
                <a:moveTo>
                  <a:pt x="664" y="0"/>
                </a:moveTo>
                <a:cubicBezTo>
                  <a:pt x="297" y="0"/>
                  <a:pt x="0" y="297"/>
                  <a:pt x="0" y="664"/>
                </a:cubicBezTo>
                <a:lnTo>
                  <a:pt x="0" y="3319"/>
                </a:lnTo>
                <a:cubicBezTo>
                  <a:pt x="0" y="3686"/>
                  <a:pt x="297" y="3983"/>
                  <a:pt x="664" y="3983"/>
                </a:cubicBezTo>
                <a:lnTo>
                  <a:pt x="7119" y="3983"/>
                </a:lnTo>
                <a:cubicBezTo>
                  <a:pt x="7486" y="3983"/>
                  <a:pt x="7783" y="3686"/>
                  <a:pt x="7783" y="3319"/>
                </a:cubicBezTo>
                <a:lnTo>
                  <a:pt x="7783" y="664"/>
                </a:lnTo>
                <a:cubicBezTo>
                  <a:pt x="7783" y="297"/>
                  <a:pt x="7486" y="0"/>
                  <a:pt x="7119" y="0"/>
                </a:cubicBezTo>
                <a:lnTo>
                  <a:pt x="664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90" name="Rectangle 215"/>
          <p:cNvSpPr>
            <a:spLocks noChangeArrowheads="1"/>
          </p:cNvSpPr>
          <p:nvPr/>
        </p:nvSpPr>
        <p:spPr bwMode="auto">
          <a:xfrm>
            <a:off x="2203480" y="3946524"/>
            <a:ext cx="81867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 err="1">
                <a:solidFill>
                  <a:srgbClr val="000066"/>
                </a:solidFill>
                <a:latin typeface="Arial" charset="0"/>
                <a:cs typeface="Arial" charset="0"/>
              </a:rPr>
              <a:t>Abstract</a:t>
            </a:r>
            <a:r>
              <a:rPr lang="it-IT" sz="1500" dirty="0">
                <a:solidFill>
                  <a:srgbClr val="000066"/>
                </a:solidFill>
                <a:latin typeface="Arial" charset="0"/>
                <a:cs typeface="Arial" charset="0"/>
              </a:rPr>
              <a:t>/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>
                <a:solidFill>
                  <a:srgbClr val="000066"/>
                </a:solidFill>
                <a:latin typeface="Arial" charset="0"/>
                <a:cs typeface="Arial" charset="0"/>
              </a:rPr>
              <a:t>Concrete </a:t>
            </a:r>
            <a:endParaRPr lang="it-IT" sz="1800" dirty="0">
              <a:latin typeface="Arial" charset="0"/>
              <a:cs typeface="Arial" charset="0"/>
            </a:endParaRPr>
          </a:p>
        </p:txBody>
      </p:sp>
      <p:sp>
        <p:nvSpPr>
          <p:cNvPr id="22591" name="Rectangle 216"/>
          <p:cNvSpPr>
            <a:spLocks noChangeArrowheads="1"/>
          </p:cNvSpPr>
          <p:nvPr/>
        </p:nvSpPr>
        <p:spPr bwMode="auto">
          <a:xfrm>
            <a:off x="2203085" y="4416896"/>
            <a:ext cx="748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User</a:t>
            </a:r>
            <a:endParaRPr lang="it-IT" sz="15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Interface</a:t>
            </a:r>
            <a:endParaRPr lang="it-IT" sz="1800" dirty="0">
              <a:latin typeface="Arial" charset="0"/>
              <a:cs typeface="Arial" charset="0"/>
            </a:endParaRPr>
          </a:p>
        </p:txBody>
      </p:sp>
      <p:sp>
        <p:nvSpPr>
          <p:cNvPr id="22593" name="Freeform 219"/>
          <p:cNvSpPr>
            <a:spLocks/>
          </p:cNvSpPr>
          <p:nvPr/>
        </p:nvSpPr>
        <p:spPr bwMode="auto">
          <a:xfrm>
            <a:off x="6317066" y="4073524"/>
            <a:ext cx="1190652" cy="1141412"/>
          </a:xfrm>
          <a:custGeom>
            <a:avLst/>
            <a:gdLst>
              <a:gd name="T0" fmla="*/ 0 w 3892"/>
              <a:gd name="T1" fmla="*/ 0 h 1992"/>
              <a:gd name="T2" fmla="*/ 0 w 3892"/>
              <a:gd name="T3" fmla="*/ 0 h 1992"/>
              <a:gd name="T4" fmla="*/ 0 w 3892"/>
              <a:gd name="T5" fmla="*/ 0 h 1992"/>
              <a:gd name="T6" fmla="*/ 0 w 3892"/>
              <a:gd name="T7" fmla="*/ 0 h 1992"/>
              <a:gd name="T8" fmla="*/ 0 w 3892"/>
              <a:gd name="T9" fmla="*/ 0 h 1992"/>
              <a:gd name="T10" fmla="*/ 0 w 3892"/>
              <a:gd name="T11" fmla="*/ 0 h 1992"/>
              <a:gd name="T12" fmla="*/ 0 w 3892"/>
              <a:gd name="T13" fmla="*/ 0 h 1992"/>
              <a:gd name="T14" fmla="*/ 0 w 3892"/>
              <a:gd name="T15" fmla="*/ 0 h 1992"/>
              <a:gd name="T16" fmla="*/ 0 w 3892"/>
              <a:gd name="T17" fmla="*/ 0 h 19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92"/>
              <a:gd name="T28" fmla="*/ 0 h 1992"/>
              <a:gd name="T29" fmla="*/ 3892 w 3892"/>
              <a:gd name="T30" fmla="*/ 1992 h 19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92" h="1992">
                <a:moveTo>
                  <a:pt x="332" y="0"/>
                </a:moveTo>
                <a:cubicBezTo>
                  <a:pt x="149" y="0"/>
                  <a:pt x="0" y="149"/>
                  <a:pt x="0" y="332"/>
                </a:cubicBezTo>
                <a:lnTo>
                  <a:pt x="0" y="1660"/>
                </a:lnTo>
                <a:cubicBezTo>
                  <a:pt x="0" y="1843"/>
                  <a:pt x="149" y="1992"/>
                  <a:pt x="332" y="1992"/>
                </a:cubicBezTo>
                <a:lnTo>
                  <a:pt x="3560" y="1992"/>
                </a:lnTo>
                <a:cubicBezTo>
                  <a:pt x="3743" y="1992"/>
                  <a:pt x="3892" y="1843"/>
                  <a:pt x="3892" y="1660"/>
                </a:cubicBezTo>
                <a:lnTo>
                  <a:pt x="3892" y="332"/>
                </a:lnTo>
                <a:cubicBezTo>
                  <a:pt x="3892" y="149"/>
                  <a:pt x="3743" y="0"/>
                  <a:pt x="3560" y="0"/>
                </a:cubicBezTo>
                <a:lnTo>
                  <a:pt x="332" y="0"/>
                </a:lnTo>
                <a:close/>
              </a:path>
            </a:pathLst>
          </a:custGeom>
          <a:solidFill>
            <a:schemeClr val="bg1"/>
          </a:solidFill>
          <a:ln w="5" cap="rnd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2594" name="Rectangle 221"/>
          <p:cNvSpPr>
            <a:spLocks noChangeArrowheads="1"/>
          </p:cNvSpPr>
          <p:nvPr/>
        </p:nvSpPr>
        <p:spPr bwMode="auto">
          <a:xfrm>
            <a:off x="6562979" y="4146549"/>
            <a:ext cx="81867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Abstract/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>
                <a:solidFill>
                  <a:srgbClr val="000066"/>
                </a:solidFill>
                <a:latin typeface="Arial" charset="0"/>
                <a:cs typeface="Arial" charset="0"/>
              </a:rPr>
              <a:t>Concrete </a:t>
            </a:r>
            <a:endParaRPr lang="it-IT" sz="1800">
              <a:latin typeface="Arial" charset="0"/>
              <a:cs typeface="Arial" charset="0"/>
            </a:endParaRPr>
          </a:p>
        </p:txBody>
      </p:sp>
      <p:sp>
        <p:nvSpPr>
          <p:cNvPr id="22595" name="Rectangle 222"/>
          <p:cNvSpPr>
            <a:spLocks noChangeArrowheads="1"/>
          </p:cNvSpPr>
          <p:nvPr/>
        </p:nvSpPr>
        <p:spPr bwMode="auto">
          <a:xfrm>
            <a:off x="6536603" y="4618037"/>
            <a:ext cx="874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 err="1" smtClean="0">
                <a:solidFill>
                  <a:srgbClr val="000066"/>
                </a:solidFill>
                <a:latin typeface="Arial" charset="0"/>
                <a:cs typeface="Arial" charset="0"/>
              </a:rPr>
              <a:t>User</a:t>
            </a:r>
            <a:endParaRPr lang="it-IT" sz="15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it-IT" sz="15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Interface</a:t>
            </a:r>
            <a:endParaRPr lang="it-IT" sz="1800" dirty="0">
              <a:latin typeface="Arial" charset="0"/>
              <a:cs typeface="Arial" charset="0"/>
            </a:endParaRPr>
          </a:p>
        </p:txBody>
      </p:sp>
      <p:grpSp>
        <p:nvGrpSpPr>
          <p:cNvPr id="5" name="Group 238"/>
          <p:cNvGrpSpPr>
            <a:grpSpLocks/>
          </p:cNvGrpSpPr>
          <p:nvPr/>
        </p:nvGrpSpPr>
        <p:grpSpPr bwMode="auto">
          <a:xfrm>
            <a:off x="6779317" y="5267326"/>
            <a:ext cx="171205" cy="338138"/>
            <a:chOff x="4000" y="3355"/>
            <a:chExt cx="110" cy="213"/>
          </a:xfrm>
        </p:grpSpPr>
        <p:sp>
          <p:nvSpPr>
            <p:cNvPr id="22602" name="Freeform 236"/>
            <p:cNvSpPr>
              <a:spLocks/>
            </p:cNvSpPr>
            <p:nvPr/>
          </p:nvSpPr>
          <p:spPr bwMode="auto">
            <a:xfrm>
              <a:off x="4000" y="3355"/>
              <a:ext cx="110" cy="213"/>
            </a:xfrm>
            <a:custGeom>
              <a:avLst/>
              <a:gdLst>
                <a:gd name="T0" fmla="*/ 0 w 110"/>
                <a:gd name="T1" fmla="*/ 160 h 213"/>
                <a:gd name="T2" fmla="*/ 28 w 110"/>
                <a:gd name="T3" fmla="*/ 160 h 213"/>
                <a:gd name="T4" fmla="*/ 28 w 110"/>
                <a:gd name="T5" fmla="*/ 0 h 213"/>
                <a:gd name="T6" fmla="*/ 83 w 110"/>
                <a:gd name="T7" fmla="*/ 0 h 213"/>
                <a:gd name="T8" fmla="*/ 83 w 110"/>
                <a:gd name="T9" fmla="*/ 160 h 213"/>
                <a:gd name="T10" fmla="*/ 110 w 110"/>
                <a:gd name="T11" fmla="*/ 160 h 213"/>
                <a:gd name="T12" fmla="*/ 55 w 110"/>
                <a:gd name="T13" fmla="*/ 213 h 213"/>
                <a:gd name="T14" fmla="*/ 0 w 110"/>
                <a:gd name="T15" fmla="*/ 160 h 2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0"/>
                <a:gd name="T25" fmla="*/ 0 h 213"/>
                <a:gd name="T26" fmla="*/ 110 w 110"/>
                <a:gd name="T27" fmla="*/ 213 h 2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0" h="213">
                  <a:moveTo>
                    <a:pt x="0" y="160"/>
                  </a:moveTo>
                  <a:lnTo>
                    <a:pt x="28" y="160"/>
                  </a:lnTo>
                  <a:lnTo>
                    <a:pt x="28" y="0"/>
                  </a:lnTo>
                  <a:lnTo>
                    <a:pt x="83" y="0"/>
                  </a:lnTo>
                  <a:lnTo>
                    <a:pt x="83" y="160"/>
                  </a:lnTo>
                  <a:lnTo>
                    <a:pt x="110" y="160"/>
                  </a:lnTo>
                  <a:lnTo>
                    <a:pt x="55" y="21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03" name="Freeform 237"/>
            <p:cNvSpPr>
              <a:spLocks/>
            </p:cNvSpPr>
            <p:nvPr/>
          </p:nvSpPr>
          <p:spPr bwMode="auto">
            <a:xfrm>
              <a:off x="4000" y="3355"/>
              <a:ext cx="110" cy="213"/>
            </a:xfrm>
            <a:custGeom>
              <a:avLst/>
              <a:gdLst>
                <a:gd name="T0" fmla="*/ 0 w 110"/>
                <a:gd name="T1" fmla="*/ 160 h 213"/>
                <a:gd name="T2" fmla="*/ 28 w 110"/>
                <a:gd name="T3" fmla="*/ 160 h 213"/>
                <a:gd name="T4" fmla="*/ 28 w 110"/>
                <a:gd name="T5" fmla="*/ 0 h 213"/>
                <a:gd name="T6" fmla="*/ 83 w 110"/>
                <a:gd name="T7" fmla="*/ 0 h 213"/>
                <a:gd name="T8" fmla="*/ 83 w 110"/>
                <a:gd name="T9" fmla="*/ 160 h 213"/>
                <a:gd name="T10" fmla="*/ 110 w 110"/>
                <a:gd name="T11" fmla="*/ 160 h 213"/>
                <a:gd name="T12" fmla="*/ 55 w 110"/>
                <a:gd name="T13" fmla="*/ 213 h 213"/>
                <a:gd name="T14" fmla="*/ 0 w 110"/>
                <a:gd name="T15" fmla="*/ 160 h 2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0"/>
                <a:gd name="T25" fmla="*/ 0 h 213"/>
                <a:gd name="T26" fmla="*/ 110 w 110"/>
                <a:gd name="T27" fmla="*/ 213 h 2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0" h="213">
                  <a:moveTo>
                    <a:pt x="0" y="160"/>
                  </a:moveTo>
                  <a:lnTo>
                    <a:pt x="28" y="160"/>
                  </a:lnTo>
                  <a:lnTo>
                    <a:pt x="28" y="0"/>
                  </a:lnTo>
                  <a:lnTo>
                    <a:pt x="83" y="0"/>
                  </a:lnTo>
                  <a:lnTo>
                    <a:pt x="83" y="160"/>
                  </a:lnTo>
                  <a:lnTo>
                    <a:pt x="110" y="160"/>
                  </a:lnTo>
                  <a:lnTo>
                    <a:pt x="55" y="213"/>
                  </a:lnTo>
                  <a:lnTo>
                    <a:pt x="0" y="160"/>
                  </a:lnTo>
                  <a:close/>
                </a:path>
              </a:pathLst>
            </a:custGeom>
            <a:no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2598" name="Freeform 240"/>
          <p:cNvSpPr>
            <a:spLocks/>
          </p:cNvSpPr>
          <p:nvPr/>
        </p:nvSpPr>
        <p:spPr bwMode="auto">
          <a:xfrm>
            <a:off x="2484620" y="4942657"/>
            <a:ext cx="154084" cy="592137"/>
          </a:xfrm>
          <a:custGeom>
            <a:avLst/>
            <a:gdLst>
              <a:gd name="T0" fmla="*/ 0 w 109"/>
              <a:gd name="T1" fmla="*/ 93 h 160"/>
              <a:gd name="T2" fmla="*/ 25 w 109"/>
              <a:gd name="T3" fmla="*/ 93 h 160"/>
              <a:gd name="T4" fmla="*/ 25 w 109"/>
              <a:gd name="T5" fmla="*/ 373 h 160"/>
              <a:gd name="T6" fmla="*/ 74 w 109"/>
              <a:gd name="T7" fmla="*/ 373 h 160"/>
              <a:gd name="T8" fmla="*/ 74 w 109"/>
              <a:gd name="T9" fmla="*/ 93 h 160"/>
              <a:gd name="T10" fmla="*/ 99 w 109"/>
              <a:gd name="T11" fmla="*/ 93 h 160"/>
              <a:gd name="T12" fmla="*/ 49 w 109"/>
              <a:gd name="T13" fmla="*/ 0 h 160"/>
              <a:gd name="T14" fmla="*/ 0 w 109"/>
              <a:gd name="T15" fmla="*/ 93 h 1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9"/>
              <a:gd name="T25" fmla="*/ 0 h 160"/>
              <a:gd name="T26" fmla="*/ 109 w 109"/>
              <a:gd name="T27" fmla="*/ 160 h 1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9" h="160">
                <a:moveTo>
                  <a:pt x="0" y="40"/>
                </a:moveTo>
                <a:lnTo>
                  <a:pt x="27" y="40"/>
                </a:lnTo>
                <a:lnTo>
                  <a:pt x="27" y="160"/>
                </a:lnTo>
                <a:lnTo>
                  <a:pt x="81" y="160"/>
                </a:lnTo>
                <a:lnTo>
                  <a:pt x="81" y="40"/>
                </a:lnTo>
                <a:lnTo>
                  <a:pt x="109" y="40"/>
                </a:lnTo>
                <a:lnTo>
                  <a:pt x="54" y="0"/>
                </a:lnTo>
                <a:lnTo>
                  <a:pt x="0" y="40"/>
                </a:lnTo>
                <a:close/>
              </a:path>
            </a:pathLst>
          </a:custGeom>
          <a:solidFill>
            <a:schemeClr val="bg1"/>
          </a:solidFill>
          <a:ln w="5" cap="rnd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grpSp>
        <p:nvGrpSpPr>
          <p:cNvPr id="7" name="Gruppo 87"/>
          <p:cNvGrpSpPr/>
          <p:nvPr/>
        </p:nvGrpSpPr>
        <p:grpSpPr>
          <a:xfrm>
            <a:off x="3205572" y="4746103"/>
            <a:ext cx="658361" cy="865187"/>
            <a:chOff x="3314755" y="4159249"/>
            <a:chExt cx="658361" cy="865187"/>
          </a:xfrm>
          <a:solidFill>
            <a:schemeClr val="bg1"/>
          </a:solidFill>
        </p:grpSpPr>
        <p:sp>
          <p:nvSpPr>
            <p:cNvPr id="22599" name="Freeform 261"/>
            <p:cNvSpPr>
              <a:spLocks/>
            </p:cNvSpPr>
            <p:nvPr/>
          </p:nvSpPr>
          <p:spPr bwMode="auto">
            <a:xfrm>
              <a:off x="3317868" y="4159249"/>
              <a:ext cx="602330" cy="296862"/>
            </a:xfrm>
            <a:custGeom>
              <a:avLst/>
              <a:gdLst>
                <a:gd name="T0" fmla="*/ 312 w 387"/>
                <a:gd name="T1" fmla="*/ 31 h 187"/>
                <a:gd name="T2" fmla="*/ 302 w 387"/>
                <a:gd name="T3" fmla="*/ 70 h 187"/>
                <a:gd name="T4" fmla="*/ 19 w 387"/>
                <a:gd name="T5" fmla="*/ 0 h 187"/>
                <a:gd name="T6" fmla="*/ 0 w 387"/>
                <a:gd name="T7" fmla="*/ 79 h 187"/>
                <a:gd name="T8" fmla="*/ 283 w 387"/>
                <a:gd name="T9" fmla="*/ 148 h 187"/>
                <a:gd name="T10" fmla="*/ 274 w 387"/>
                <a:gd name="T11" fmla="*/ 187 h 187"/>
                <a:gd name="T12" fmla="*/ 387 w 387"/>
                <a:gd name="T13" fmla="*/ 132 h 187"/>
                <a:gd name="T14" fmla="*/ 312 w 387"/>
                <a:gd name="T15" fmla="*/ 31 h 1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7"/>
                <a:gd name="T25" fmla="*/ 0 h 187"/>
                <a:gd name="T26" fmla="*/ 387 w 387"/>
                <a:gd name="T27" fmla="*/ 187 h 1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7" h="187">
                  <a:moveTo>
                    <a:pt x="312" y="31"/>
                  </a:moveTo>
                  <a:lnTo>
                    <a:pt x="302" y="70"/>
                  </a:lnTo>
                  <a:lnTo>
                    <a:pt x="19" y="0"/>
                  </a:lnTo>
                  <a:lnTo>
                    <a:pt x="0" y="79"/>
                  </a:lnTo>
                  <a:lnTo>
                    <a:pt x="283" y="148"/>
                  </a:lnTo>
                  <a:lnTo>
                    <a:pt x="274" y="187"/>
                  </a:lnTo>
                  <a:lnTo>
                    <a:pt x="387" y="132"/>
                  </a:lnTo>
                  <a:lnTo>
                    <a:pt x="312" y="31"/>
                  </a:lnTo>
                  <a:close/>
                </a:path>
              </a:pathLst>
            </a:custGeom>
            <a:grp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00" name="Freeform 264"/>
            <p:cNvSpPr>
              <a:spLocks/>
            </p:cNvSpPr>
            <p:nvPr/>
          </p:nvSpPr>
          <p:spPr bwMode="auto">
            <a:xfrm>
              <a:off x="3314755" y="4664074"/>
              <a:ext cx="658361" cy="360362"/>
            </a:xfrm>
            <a:custGeom>
              <a:avLst/>
              <a:gdLst>
                <a:gd name="T0" fmla="*/ 292 w 423"/>
                <a:gd name="T1" fmla="*/ 0 h 227"/>
                <a:gd name="T2" fmla="*/ 307 w 423"/>
                <a:gd name="T3" fmla="*/ 38 h 227"/>
                <a:gd name="T4" fmla="*/ 0 w 423"/>
                <a:gd name="T5" fmla="*/ 152 h 227"/>
                <a:gd name="T6" fmla="*/ 28 w 423"/>
                <a:gd name="T7" fmla="*/ 227 h 227"/>
                <a:gd name="T8" fmla="*/ 335 w 423"/>
                <a:gd name="T9" fmla="*/ 113 h 227"/>
                <a:gd name="T10" fmla="*/ 349 w 423"/>
                <a:gd name="T11" fmla="*/ 151 h 227"/>
                <a:gd name="T12" fmla="*/ 423 w 423"/>
                <a:gd name="T13" fmla="*/ 38 h 227"/>
                <a:gd name="T14" fmla="*/ 292 w 423"/>
                <a:gd name="T15" fmla="*/ 0 h 2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3"/>
                <a:gd name="T25" fmla="*/ 0 h 227"/>
                <a:gd name="T26" fmla="*/ 423 w 423"/>
                <a:gd name="T27" fmla="*/ 227 h 22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3" h="227">
                  <a:moveTo>
                    <a:pt x="292" y="0"/>
                  </a:moveTo>
                  <a:lnTo>
                    <a:pt x="307" y="38"/>
                  </a:lnTo>
                  <a:lnTo>
                    <a:pt x="0" y="152"/>
                  </a:lnTo>
                  <a:lnTo>
                    <a:pt x="28" y="227"/>
                  </a:lnTo>
                  <a:lnTo>
                    <a:pt x="335" y="113"/>
                  </a:lnTo>
                  <a:lnTo>
                    <a:pt x="349" y="151"/>
                  </a:lnTo>
                  <a:lnTo>
                    <a:pt x="423" y="38"/>
                  </a:lnTo>
                  <a:lnTo>
                    <a:pt x="292" y="0"/>
                  </a:lnTo>
                  <a:close/>
                </a:path>
              </a:pathLst>
            </a:custGeom>
            <a:grp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" name="Gruppo 88"/>
          <p:cNvGrpSpPr/>
          <p:nvPr/>
        </p:nvGrpSpPr>
        <p:grpSpPr>
          <a:xfrm>
            <a:off x="5422132" y="4352924"/>
            <a:ext cx="750188" cy="1055687"/>
            <a:chOff x="5422132" y="4352924"/>
            <a:chExt cx="750188" cy="1055687"/>
          </a:xfrm>
          <a:solidFill>
            <a:schemeClr val="bg1"/>
          </a:solidFill>
        </p:grpSpPr>
        <p:sp>
          <p:nvSpPr>
            <p:cNvPr id="22596" name="Freeform 234"/>
            <p:cNvSpPr>
              <a:spLocks/>
            </p:cNvSpPr>
            <p:nvPr/>
          </p:nvSpPr>
          <p:spPr bwMode="auto">
            <a:xfrm>
              <a:off x="5450147" y="5035549"/>
              <a:ext cx="722173" cy="373062"/>
            </a:xfrm>
            <a:custGeom>
              <a:avLst/>
              <a:gdLst>
                <a:gd name="T0" fmla="*/ 324 w 464"/>
                <a:gd name="T1" fmla="*/ 0 h 235"/>
                <a:gd name="T2" fmla="*/ 338 w 464"/>
                <a:gd name="T3" fmla="*/ 36 h 235"/>
                <a:gd name="T4" fmla="*/ 0 w 464"/>
                <a:gd name="T5" fmla="*/ 164 h 235"/>
                <a:gd name="T6" fmla="*/ 27 w 464"/>
                <a:gd name="T7" fmla="*/ 235 h 235"/>
                <a:gd name="T8" fmla="*/ 365 w 464"/>
                <a:gd name="T9" fmla="*/ 108 h 235"/>
                <a:gd name="T10" fmla="*/ 379 w 464"/>
                <a:gd name="T11" fmla="*/ 144 h 235"/>
                <a:gd name="T12" fmla="*/ 464 w 464"/>
                <a:gd name="T13" fmla="*/ 29 h 235"/>
                <a:gd name="T14" fmla="*/ 324 w 464"/>
                <a:gd name="T15" fmla="*/ 0 h 2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4"/>
                <a:gd name="T25" fmla="*/ 0 h 235"/>
                <a:gd name="T26" fmla="*/ 464 w 464"/>
                <a:gd name="T27" fmla="*/ 235 h 2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4" h="235">
                  <a:moveTo>
                    <a:pt x="324" y="0"/>
                  </a:moveTo>
                  <a:lnTo>
                    <a:pt x="338" y="36"/>
                  </a:lnTo>
                  <a:lnTo>
                    <a:pt x="0" y="164"/>
                  </a:lnTo>
                  <a:lnTo>
                    <a:pt x="27" y="235"/>
                  </a:lnTo>
                  <a:lnTo>
                    <a:pt x="365" y="108"/>
                  </a:lnTo>
                  <a:lnTo>
                    <a:pt x="379" y="144"/>
                  </a:lnTo>
                  <a:lnTo>
                    <a:pt x="464" y="29"/>
                  </a:lnTo>
                  <a:lnTo>
                    <a:pt x="324" y="0"/>
                  </a:lnTo>
                  <a:close/>
                </a:path>
              </a:pathLst>
            </a:custGeom>
            <a:grp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601" name="Freeform 276"/>
            <p:cNvSpPr>
              <a:spLocks/>
            </p:cNvSpPr>
            <p:nvPr/>
          </p:nvSpPr>
          <p:spPr bwMode="auto">
            <a:xfrm>
              <a:off x="5422132" y="4352924"/>
              <a:ext cx="709722" cy="406400"/>
            </a:xfrm>
            <a:custGeom>
              <a:avLst/>
              <a:gdLst>
                <a:gd name="T0" fmla="*/ 379 w 456"/>
                <a:gd name="T1" fmla="*/ 109 h 256"/>
                <a:gd name="T2" fmla="*/ 362 w 456"/>
                <a:gd name="T3" fmla="*/ 146 h 256"/>
                <a:gd name="T4" fmla="*/ 33 w 456"/>
                <a:gd name="T5" fmla="*/ 0 h 256"/>
                <a:gd name="T6" fmla="*/ 0 w 456"/>
                <a:gd name="T7" fmla="*/ 74 h 256"/>
                <a:gd name="T8" fmla="*/ 330 w 456"/>
                <a:gd name="T9" fmla="*/ 220 h 256"/>
                <a:gd name="T10" fmla="*/ 313 w 456"/>
                <a:gd name="T11" fmla="*/ 256 h 256"/>
                <a:gd name="T12" fmla="*/ 456 w 456"/>
                <a:gd name="T13" fmla="*/ 231 h 256"/>
                <a:gd name="T14" fmla="*/ 379 w 456"/>
                <a:gd name="T15" fmla="*/ 109 h 2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6"/>
                <a:gd name="T25" fmla="*/ 0 h 256"/>
                <a:gd name="T26" fmla="*/ 456 w 456"/>
                <a:gd name="T27" fmla="*/ 256 h 2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6" h="256">
                  <a:moveTo>
                    <a:pt x="379" y="109"/>
                  </a:moveTo>
                  <a:lnTo>
                    <a:pt x="362" y="146"/>
                  </a:lnTo>
                  <a:lnTo>
                    <a:pt x="33" y="0"/>
                  </a:lnTo>
                  <a:lnTo>
                    <a:pt x="0" y="74"/>
                  </a:lnTo>
                  <a:lnTo>
                    <a:pt x="330" y="220"/>
                  </a:lnTo>
                  <a:lnTo>
                    <a:pt x="313" y="256"/>
                  </a:lnTo>
                  <a:lnTo>
                    <a:pt x="456" y="231"/>
                  </a:lnTo>
                  <a:lnTo>
                    <a:pt x="379" y="109"/>
                  </a:lnTo>
                  <a:close/>
                </a:path>
              </a:pathLst>
            </a:custGeom>
            <a:grpFill/>
            <a:ln w="5" cap="rnd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67" name="Segnaposto data 4"/>
          <p:cNvSpPr>
            <a:spLocks noGrp="1"/>
          </p:cNvSpPr>
          <p:nvPr>
            <p:ph type="dt" sz="quarter" idx="10"/>
          </p:nvPr>
        </p:nvSpPr>
        <p:spPr>
          <a:xfrm>
            <a:off x="241300" y="6524625"/>
            <a:ext cx="1527175" cy="2682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25, 2010</a:t>
            </a:r>
            <a:endParaRPr lang="en-US" dirty="0"/>
          </a:p>
        </p:txBody>
      </p:sp>
      <p:sp>
        <p:nvSpPr>
          <p:cNvPr id="22535" name="CasellaDiTesto 267"/>
          <p:cNvSpPr txBox="1">
            <a:spLocks noChangeArrowheads="1"/>
          </p:cNvSpPr>
          <p:nvPr/>
        </p:nvSpPr>
        <p:spPr bwMode="auto">
          <a:xfrm>
            <a:off x="4500249" y="4644081"/>
            <a:ext cx="3889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dirty="0"/>
              <a:t>+</a:t>
            </a:r>
          </a:p>
        </p:txBody>
      </p:sp>
      <p:sp>
        <p:nvSpPr>
          <p:cNvPr id="22536" name="CasellaDiTesto 268"/>
          <p:cNvSpPr txBox="1">
            <a:spLocks noChangeArrowheads="1"/>
          </p:cNvSpPr>
          <p:nvPr/>
        </p:nvSpPr>
        <p:spPr bwMode="auto">
          <a:xfrm>
            <a:off x="1907704" y="2708920"/>
            <a:ext cx="590232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it-IT" dirty="0"/>
              <a:t>UI </a:t>
            </a:r>
            <a:r>
              <a:rPr lang="it-IT" dirty="0" err="1"/>
              <a:t>Migration</a:t>
            </a:r>
            <a:r>
              <a:rPr lang="it-IT" dirty="0"/>
              <a:t> Server (</a:t>
            </a:r>
            <a:r>
              <a:rPr lang="it-IT" dirty="0" err="1"/>
              <a:t>Run-Time</a:t>
            </a:r>
            <a:r>
              <a:rPr lang="it-IT" dirty="0"/>
              <a:t>)</a:t>
            </a:r>
          </a:p>
        </p:txBody>
      </p:sp>
      <p:pic>
        <p:nvPicPr>
          <p:cNvPr id="270" name="Picture 19" descr="k-346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59425"/>
            <a:ext cx="13271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8" descr="pd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0713" y="5022850"/>
            <a:ext cx="78105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CasellaDiTesto 83"/>
          <p:cNvSpPr txBox="1"/>
          <p:nvPr/>
        </p:nvSpPr>
        <p:spPr>
          <a:xfrm>
            <a:off x="1901228" y="5477347"/>
            <a:ext cx="1430448" cy="69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it-IT" sz="1600" dirty="0" err="1" smtClean="0">
                <a:solidFill>
                  <a:srgbClr val="002060"/>
                </a:solidFill>
              </a:rPr>
              <a:t>Precomputed</a:t>
            </a:r>
            <a:r>
              <a:rPr lang="it-IT" sz="1600" dirty="0" smtClean="0">
                <a:solidFill>
                  <a:srgbClr val="002060"/>
                </a:solidFill>
              </a:rPr>
              <a:t/>
            </a:r>
            <a:br>
              <a:rPr lang="it-IT" sz="1600" dirty="0" smtClean="0">
                <a:solidFill>
                  <a:srgbClr val="002060"/>
                </a:solidFill>
              </a:rPr>
            </a:br>
            <a:r>
              <a:rPr lang="it-IT" sz="1600" dirty="0" smtClean="0">
                <a:solidFill>
                  <a:srgbClr val="002060"/>
                </a:solidFill>
              </a:rPr>
              <a:t>Interface 1</a:t>
            </a:r>
            <a:endParaRPr lang="it-IT" sz="1600" dirty="0">
              <a:solidFill>
                <a:srgbClr val="002060"/>
              </a:solidFill>
            </a:endParaRPr>
          </a:p>
        </p:txBody>
      </p:sp>
      <p:sp>
        <p:nvSpPr>
          <p:cNvPr id="86" name="Freccia a destra 85"/>
          <p:cNvSpPr/>
          <p:nvPr/>
        </p:nvSpPr>
        <p:spPr bwMode="auto">
          <a:xfrm>
            <a:off x="1260581" y="5768193"/>
            <a:ext cx="600772" cy="271604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757C38"/>
              </a:buClr>
              <a:buSzTx/>
              <a:buFont typeface="Wingdings" pitchFamily="2" charset="2"/>
              <a:buChar char="§"/>
              <a:tabLst/>
            </a:pPr>
            <a:endParaRPr kumimoji="0" lang="it-I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7" name="Freccia a destra 86"/>
          <p:cNvSpPr/>
          <p:nvPr/>
        </p:nvSpPr>
        <p:spPr bwMode="auto">
          <a:xfrm rot="21345529">
            <a:off x="7609606" y="5648585"/>
            <a:ext cx="600772" cy="271604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757C38"/>
              </a:buClr>
              <a:buSzTx/>
              <a:buFont typeface="Wingdings" pitchFamily="2" charset="2"/>
              <a:buChar char="§"/>
              <a:tabLst/>
            </a:pPr>
            <a:endParaRPr kumimoji="0" lang="it-IT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8" grpId="0" animBg="1"/>
      <p:bldP spid="86" grpId="0" animBg="1"/>
      <p:bldP spid="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12676"/>
            <a:ext cx="7793037" cy="9366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00000"/>
                </a:solidFill>
              </a:rPr>
              <a:t>SERENOA EU Project :Main Innovations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233488"/>
            <a:ext cx="8248650" cy="5213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new paradigm for context-aware adaptation of SFEs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 more encompassing definition of the Context of Use by combining </a:t>
            </a:r>
            <a:r>
              <a:rPr lang="en-US" sz="2400" u="sng" dirty="0" smtClean="0"/>
              <a:t>several dimensions at a time</a:t>
            </a:r>
            <a:r>
              <a:rPr lang="en-US" sz="2400" dirty="0" smtClean="0"/>
              <a:t>, including the impact of such combinations on others</a:t>
            </a:r>
            <a:endParaRPr lang="es-E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 new operational notion of adaptation logic that is relying on </a:t>
            </a:r>
            <a:r>
              <a:rPr lang="en-US" sz="2400" u="sng" dirty="0" smtClean="0"/>
              <a:t>more expressive and structured </a:t>
            </a:r>
            <a:r>
              <a:rPr lang="en-US" sz="2400" dirty="0" smtClean="0"/>
              <a:t>mechanisms </a:t>
            </a:r>
            <a:endParaRPr lang="es-E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being able to </a:t>
            </a:r>
            <a:r>
              <a:rPr lang="en-US" sz="2400" u="sng" dirty="0" smtClean="0"/>
              <a:t>learn from user’s feedback or developers knowledge</a:t>
            </a:r>
            <a:r>
              <a:rPr lang="en-US" sz="2400" dirty="0" smtClean="0"/>
              <a:t>, covering the whole adaptation lifecycle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800000"/>
                </a:solidFill>
              </a:rPr>
              <a:t>New WG </a:t>
            </a:r>
            <a:r>
              <a:rPr lang="it-IT" dirty="0" err="1" smtClean="0">
                <a:solidFill>
                  <a:srgbClr val="800000"/>
                </a:solidFill>
              </a:rPr>
              <a:t>Goals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14422"/>
            <a:ext cx="8748464" cy="564357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Is it timely?</a:t>
            </a:r>
          </a:p>
          <a:p>
            <a:pPr lvl="1"/>
            <a:r>
              <a:rPr lang="en-US" dirty="0" smtClean="0"/>
              <a:t>After 20 years research probable yes</a:t>
            </a:r>
          </a:p>
          <a:p>
            <a:pPr lvl="1"/>
            <a:r>
              <a:rPr lang="en-US" dirty="0" err="1" smtClean="0"/>
              <a:t>Ansi</a:t>
            </a:r>
            <a:r>
              <a:rPr lang="en-US" dirty="0" smtClean="0"/>
              <a:t> has already standard  for task models</a:t>
            </a:r>
          </a:p>
          <a:p>
            <a:endParaRPr lang="en-US" dirty="0" smtClean="0"/>
          </a:p>
          <a:p>
            <a:r>
              <a:rPr lang="en-US" dirty="0" smtClean="0"/>
              <a:t>What should we do in a charter</a:t>
            </a:r>
          </a:p>
          <a:p>
            <a:pPr lvl="1"/>
            <a:r>
              <a:rPr lang="en-US" dirty="0" smtClean="0"/>
              <a:t>Reference Framework? – Create common background</a:t>
            </a:r>
          </a:p>
          <a:p>
            <a:pPr lvl="1"/>
            <a:r>
              <a:rPr lang="en-US" dirty="0" err="1" smtClean="0"/>
              <a:t>Cameleon</a:t>
            </a:r>
            <a:r>
              <a:rPr lang="en-US" dirty="0" smtClean="0"/>
              <a:t> framework can be a working group note</a:t>
            </a:r>
          </a:p>
          <a:p>
            <a:pPr lvl="1"/>
            <a:r>
              <a:rPr lang="en-US" dirty="0" err="1" smtClean="0"/>
              <a:t>Metamodel</a:t>
            </a:r>
            <a:r>
              <a:rPr lang="en-US" dirty="0" smtClean="0"/>
              <a:t> for task level (</a:t>
            </a:r>
            <a:r>
              <a:rPr lang="en-US" dirty="0" err="1" smtClean="0"/>
              <a:t>ctt</a:t>
            </a:r>
            <a:r>
              <a:rPr lang="en-US" dirty="0" smtClean="0"/>
              <a:t> + additional related things considering also other proposals in the field,)</a:t>
            </a:r>
          </a:p>
          <a:p>
            <a:pPr lvl="1"/>
            <a:r>
              <a:rPr lang="en-US" dirty="0" smtClean="0"/>
              <a:t>Abstract </a:t>
            </a:r>
            <a:r>
              <a:rPr lang="en-US" dirty="0" err="1" smtClean="0"/>
              <a:t>metamodel</a:t>
            </a:r>
            <a:r>
              <a:rPr lang="en-US" dirty="0" smtClean="0"/>
              <a:t> including dialogue and presentation aspects</a:t>
            </a:r>
          </a:p>
          <a:p>
            <a:pPr lvl="1"/>
            <a:r>
              <a:rPr lang="en-US" dirty="0" smtClean="0"/>
              <a:t>Issue on </a:t>
            </a:r>
            <a:r>
              <a:rPr lang="en-US" dirty="0" err="1" smtClean="0"/>
              <a:t>pluggability</a:t>
            </a:r>
            <a:r>
              <a:rPr lang="en-US" dirty="0" smtClean="0"/>
              <a:t> of tools</a:t>
            </a:r>
          </a:p>
          <a:p>
            <a:pPr lvl="1"/>
            <a:r>
              <a:rPr lang="en-US" dirty="0" err="1" smtClean="0"/>
              <a:t>Xforms</a:t>
            </a:r>
            <a:r>
              <a:rPr lang="en-US" dirty="0" smtClean="0"/>
              <a:t> 2.0 is addressing new issues (simplifying, …)</a:t>
            </a:r>
          </a:p>
          <a:p>
            <a:pPr lvl="1"/>
            <a:r>
              <a:rPr lang="en-US" dirty="0" smtClean="0"/>
              <a:t>XBL is suitable to abstract-concrete transformations?</a:t>
            </a:r>
          </a:p>
          <a:p>
            <a:pPr lvl="1"/>
            <a:r>
              <a:rPr lang="en-US" dirty="0" smtClean="0"/>
              <a:t>We need to consider also large screens, tabletops</a:t>
            </a:r>
          </a:p>
          <a:p>
            <a:pPr lvl="1"/>
            <a:r>
              <a:rPr lang="en-US" dirty="0" smtClean="0"/>
              <a:t>Delivery context ontology is going to be simplified</a:t>
            </a:r>
          </a:p>
          <a:p>
            <a:pPr lvl="1"/>
            <a:r>
              <a:rPr lang="en-US" dirty="0" smtClean="0"/>
              <a:t>User models?</a:t>
            </a:r>
          </a:p>
          <a:p>
            <a:pPr lvl="1"/>
            <a:r>
              <a:rPr lang="en-US" dirty="0" smtClean="0"/>
              <a:t>To consider interoperability (e.g. testing for multimodal interfaces using model-based approaches)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rgbClr val="800000"/>
                </a:solidFill>
              </a:rPr>
              <a:t>Stakeholders</a:t>
            </a:r>
            <a:endParaRPr lang="it-IT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564" y="1357274"/>
            <a:ext cx="8496436" cy="5500726"/>
          </a:xfrm>
        </p:spPr>
        <p:txBody>
          <a:bodyPr>
            <a:normAutofit/>
          </a:bodyPr>
          <a:lstStyle/>
          <a:p>
            <a:r>
              <a:rPr lang="it-IT" dirty="0" smtClean="0"/>
              <a:t>Minimal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reccomendation</a:t>
            </a:r>
            <a:r>
              <a:rPr lang="it-IT" dirty="0" smtClean="0"/>
              <a:t> </a:t>
            </a:r>
            <a:r>
              <a:rPr lang="it-IT" dirty="0" err="1" smtClean="0"/>
              <a:t>standards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ensure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or more </a:t>
            </a:r>
            <a:r>
              <a:rPr lang="it-IT" dirty="0" err="1" smtClean="0"/>
              <a:t>implementations</a:t>
            </a:r>
            <a:endParaRPr lang="it-IT" dirty="0" smtClean="0"/>
          </a:p>
          <a:p>
            <a:r>
              <a:rPr lang="it-IT" dirty="0" err="1" smtClean="0"/>
              <a:t>Deployment</a:t>
            </a:r>
            <a:r>
              <a:rPr lang="it-IT" dirty="0" smtClean="0"/>
              <a:t> – </a:t>
            </a:r>
            <a:r>
              <a:rPr lang="it-IT" b="1" dirty="0" err="1" smtClean="0"/>
              <a:t>tool</a:t>
            </a:r>
            <a:r>
              <a:rPr lang="it-IT" b="1" dirty="0" smtClean="0"/>
              <a:t> </a:t>
            </a:r>
            <a:r>
              <a:rPr lang="it-IT" b="1" dirty="0" err="1" smtClean="0"/>
              <a:t>developers</a:t>
            </a:r>
            <a:endParaRPr lang="it-IT" b="1" dirty="0" smtClean="0"/>
          </a:p>
          <a:p>
            <a:r>
              <a:rPr lang="it-IT" dirty="0" err="1" smtClean="0"/>
              <a:t>Adoption</a:t>
            </a:r>
            <a:r>
              <a:rPr lang="it-IT" dirty="0" smtClean="0"/>
              <a:t> – </a:t>
            </a:r>
            <a:r>
              <a:rPr lang="it-IT" b="1" dirty="0" err="1" smtClean="0"/>
              <a:t>developers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context-dependent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r>
              <a:rPr lang="it-IT" dirty="0" smtClean="0"/>
              <a:t>, more </a:t>
            </a:r>
            <a:r>
              <a:rPr lang="it-IT" dirty="0" err="1" smtClean="0"/>
              <a:t>accessible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r>
              <a:rPr lang="it-IT" dirty="0" smtClean="0"/>
              <a:t>,</a:t>
            </a:r>
          </a:p>
          <a:p>
            <a:r>
              <a:rPr lang="it-IT" b="1" dirty="0" smtClean="0"/>
              <a:t>Web site </a:t>
            </a:r>
            <a:r>
              <a:rPr lang="it-IT" b="1" dirty="0" err="1" smtClean="0"/>
              <a:t>owners</a:t>
            </a:r>
            <a:r>
              <a:rPr lang="it-IT" b="1" dirty="0" smtClean="0"/>
              <a:t> or </a:t>
            </a:r>
            <a:r>
              <a:rPr lang="it-IT" b="1" dirty="0" err="1" smtClean="0"/>
              <a:t>operators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pay</a:t>
            </a:r>
            <a:r>
              <a:rPr lang="it-IT" dirty="0" smtClean="0"/>
              <a:t>) e.g. </a:t>
            </a:r>
            <a:r>
              <a:rPr lang="it-IT" dirty="0" err="1" smtClean="0"/>
              <a:t>health</a:t>
            </a:r>
            <a:r>
              <a:rPr lang="it-IT" dirty="0" smtClean="0"/>
              <a:t> </a:t>
            </a:r>
            <a:r>
              <a:rPr lang="it-IT" dirty="0" err="1" smtClean="0"/>
              <a:t>organizations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umature">
  <a:themeElements>
    <a:clrScheme name="Sfumature 8">
      <a:dk1>
        <a:srgbClr val="000066"/>
      </a:dk1>
      <a:lt1>
        <a:srgbClr val="FFFFFF"/>
      </a:lt1>
      <a:dk2>
        <a:srgbClr val="FF99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56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7">
        <a:dk1>
          <a:srgbClr val="000000"/>
        </a:dk1>
        <a:lt1>
          <a:srgbClr val="FFFFFF"/>
        </a:lt1>
        <a:dk2>
          <a:srgbClr val="FF99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8">
        <a:dk1>
          <a:srgbClr val="000066"/>
        </a:dk1>
        <a:lt1>
          <a:srgbClr val="FFFFFF"/>
        </a:lt1>
        <a:dk2>
          <a:srgbClr val="FF99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56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535882</TotalTime>
  <Words>785</Words>
  <Application>Microsoft Office PowerPoint</Application>
  <PresentationFormat>Presentazione su schermo (4:3)</PresentationFormat>
  <Paragraphs>334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Sfumature</vt:lpstr>
      <vt:lpstr>Model-based UI Meeting November 2010, Lyon</vt:lpstr>
      <vt:lpstr>Model-based approaches</vt:lpstr>
      <vt:lpstr>Abstraction Levels  in Interactive Systems</vt:lpstr>
      <vt:lpstr>Models and related tools in  UI development process</vt:lpstr>
      <vt:lpstr>Support for Applications based on Web Services (http://giove.isti.cnr.it/tools/Mariae)</vt:lpstr>
      <vt:lpstr>Dynamic User Interface  Migration</vt:lpstr>
      <vt:lpstr>SERENOA EU Project :Main Innovations </vt:lpstr>
      <vt:lpstr>New WG Goals</vt:lpstr>
      <vt:lpstr>Stakeholders</vt:lpstr>
      <vt:lpstr>Benefits</vt:lpstr>
      <vt:lpstr>Working Group</vt:lpstr>
      <vt:lpstr>Liaisons &amp; Dependencies</vt:lpstr>
    </vt:vector>
  </TitlesOfParts>
  <Company>CNR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Trans-Modal Interface Migration</dc:title>
  <dc:creator>ISTI</dc:creator>
  <cp:lastModifiedBy>fabio</cp:lastModifiedBy>
  <cp:revision>620</cp:revision>
  <dcterms:created xsi:type="dcterms:W3CDTF">2004-06-21T15:48:34Z</dcterms:created>
  <dcterms:modified xsi:type="dcterms:W3CDTF">2010-11-02T13:59:06Z</dcterms:modified>
</cp:coreProperties>
</file>